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71"/>
  </p:notesMasterIdLst>
  <p:handoutMasterIdLst>
    <p:handoutMasterId r:id="rId72"/>
  </p:handoutMasterIdLst>
  <p:sldIdLst>
    <p:sldId id="291" r:id="rId2"/>
    <p:sldId id="305" r:id="rId3"/>
    <p:sldId id="334" r:id="rId4"/>
    <p:sldId id="332" r:id="rId5"/>
    <p:sldId id="343" r:id="rId6"/>
    <p:sldId id="335" r:id="rId7"/>
    <p:sldId id="340" r:id="rId8"/>
    <p:sldId id="341" r:id="rId9"/>
    <p:sldId id="342" r:id="rId10"/>
    <p:sldId id="336" r:id="rId11"/>
    <p:sldId id="369" r:id="rId12"/>
    <p:sldId id="371" r:id="rId13"/>
    <p:sldId id="373" r:id="rId14"/>
    <p:sldId id="337" r:id="rId15"/>
    <p:sldId id="339" r:id="rId16"/>
    <p:sldId id="333" r:id="rId17"/>
    <p:sldId id="374" r:id="rId18"/>
    <p:sldId id="356" r:id="rId19"/>
    <p:sldId id="355" r:id="rId20"/>
    <p:sldId id="349" r:id="rId21"/>
    <p:sldId id="375" r:id="rId22"/>
    <p:sldId id="383" r:id="rId23"/>
    <p:sldId id="357" r:id="rId24"/>
    <p:sldId id="344" r:id="rId25"/>
    <p:sldId id="346" r:id="rId26"/>
    <p:sldId id="350" r:id="rId27"/>
    <p:sldId id="359" r:id="rId28"/>
    <p:sldId id="351" r:id="rId29"/>
    <p:sldId id="361" r:id="rId30"/>
    <p:sldId id="385" r:id="rId31"/>
    <p:sldId id="362" r:id="rId32"/>
    <p:sldId id="376" r:id="rId33"/>
    <p:sldId id="392" r:id="rId34"/>
    <p:sldId id="384" r:id="rId35"/>
    <p:sldId id="386" r:id="rId36"/>
    <p:sldId id="394" r:id="rId37"/>
    <p:sldId id="345" r:id="rId38"/>
    <p:sldId id="352" r:id="rId39"/>
    <p:sldId id="372" r:id="rId40"/>
    <p:sldId id="377" r:id="rId41"/>
    <p:sldId id="378" r:id="rId42"/>
    <p:sldId id="379" r:id="rId43"/>
    <p:sldId id="380" r:id="rId44"/>
    <p:sldId id="393" r:id="rId45"/>
    <p:sldId id="395" r:id="rId46"/>
    <p:sldId id="396" r:id="rId47"/>
    <p:sldId id="397" r:id="rId48"/>
    <p:sldId id="398" r:id="rId49"/>
    <p:sldId id="399" r:id="rId50"/>
    <p:sldId id="408" r:id="rId51"/>
    <p:sldId id="400" r:id="rId52"/>
    <p:sldId id="410" r:id="rId53"/>
    <p:sldId id="411" r:id="rId54"/>
    <p:sldId id="412" r:id="rId55"/>
    <p:sldId id="413" r:id="rId56"/>
    <p:sldId id="414" r:id="rId57"/>
    <p:sldId id="415" r:id="rId58"/>
    <p:sldId id="416" r:id="rId59"/>
    <p:sldId id="417" r:id="rId60"/>
    <p:sldId id="418" r:id="rId61"/>
    <p:sldId id="420" r:id="rId62"/>
    <p:sldId id="421" r:id="rId63"/>
    <p:sldId id="419" r:id="rId64"/>
    <p:sldId id="422" r:id="rId65"/>
    <p:sldId id="409" r:id="rId66"/>
    <p:sldId id="401" r:id="rId67"/>
    <p:sldId id="423" r:id="rId68"/>
    <p:sldId id="353" r:id="rId69"/>
    <p:sldId id="331" r:id="rId70"/>
  </p:sldIdLst>
  <p:sldSz cx="9144000" cy="6858000" type="screen4x3"/>
  <p:notesSz cx="6858000" cy="9144000"/>
  <p:defaultTextStyle>
    <a:defPPr>
      <a:defRPr lang="zh-TW"/>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FF"/>
    <a:srgbClr val="FF99FF"/>
    <a:srgbClr val="FF0000"/>
    <a:srgbClr val="800000"/>
    <a:srgbClr val="663300"/>
    <a:srgbClr val="003300"/>
    <a:srgbClr val="333300"/>
    <a:srgbClr val="66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B73947-C5AA-422C-BCA0-DCC01C92F639}" v="6" dt="2022-10-23T10:12:49.1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06" autoAdjust="0"/>
    <p:restoredTop sz="90917" autoAdjust="0"/>
  </p:normalViewPr>
  <p:slideViewPr>
    <p:cSldViewPr>
      <p:cViewPr varScale="1">
        <p:scale>
          <a:sx n="100" d="100"/>
          <a:sy n="100" d="100"/>
        </p:scale>
        <p:origin x="1160"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5" d="100"/>
          <a:sy n="55" d="100"/>
        </p:scale>
        <p:origin x="-290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ng Hsu" userId="d78036f9ef340df5" providerId="LiveId" clId="{90C76F6F-C527-424A-9440-C86F6586B613}"/>
    <pc:docChg chg="undo redo custSel addSld delSld modSld sldOrd">
      <pc:chgData name="Cheng Hsu" userId="d78036f9ef340df5" providerId="LiveId" clId="{90C76F6F-C527-424A-9440-C86F6586B613}" dt="2022-10-21T22:27:38.172" v="2598" actId="20577"/>
      <pc:docMkLst>
        <pc:docMk/>
      </pc:docMkLst>
      <pc:sldChg chg="modSp mod">
        <pc:chgData name="Cheng Hsu" userId="d78036f9ef340df5" providerId="LiveId" clId="{90C76F6F-C527-424A-9440-C86F6586B613}" dt="2022-10-21T16:06:27.727" v="1783" actId="20577"/>
        <pc:sldMkLst>
          <pc:docMk/>
          <pc:sldMk cId="0" sldId="305"/>
        </pc:sldMkLst>
        <pc:spChg chg="mod">
          <ac:chgData name="Cheng Hsu" userId="d78036f9ef340df5" providerId="LiveId" clId="{90C76F6F-C527-424A-9440-C86F6586B613}" dt="2022-10-21T16:06:27.727" v="1783" actId="20577"/>
          <ac:spMkLst>
            <pc:docMk/>
            <pc:sldMk cId="0" sldId="305"/>
            <ac:spMk id="10243" creationId="{00000000-0000-0000-0000-000000000000}"/>
          </ac:spMkLst>
        </pc:spChg>
      </pc:sldChg>
      <pc:sldChg chg="modSp mod">
        <pc:chgData name="Cheng Hsu" userId="d78036f9ef340df5" providerId="LiveId" clId="{90C76F6F-C527-424A-9440-C86F6586B613}" dt="2022-10-21T15:57:52.179" v="1546" actId="20577"/>
        <pc:sldMkLst>
          <pc:docMk/>
          <pc:sldMk cId="1621279421" sldId="345"/>
        </pc:sldMkLst>
        <pc:spChg chg="mod">
          <ac:chgData name="Cheng Hsu" userId="d78036f9ef340df5" providerId="LiveId" clId="{90C76F6F-C527-424A-9440-C86F6586B613}" dt="2022-10-21T15:57:52.179" v="1546" actId="20577"/>
          <ac:spMkLst>
            <pc:docMk/>
            <pc:sldMk cId="1621279421" sldId="345"/>
            <ac:spMk id="11267" creationId="{00000000-0000-0000-0000-000000000000}"/>
          </ac:spMkLst>
        </pc:spChg>
      </pc:sldChg>
      <pc:sldChg chg="addSp delSp modSp mod">
        <pc:chgData name="Cheng Hsu" userId="d78036f9ef340df5" providerId="LiveId" clId="{90C76F6F-C527-424A-9440-C86F6586B613}" dt="2022-10-21T10:08:54.150" v="194" actId="1076"/>
        <pc:sldMkLst>
          <pc:docMk/>
          <pc:sldMk cId="1450760184" sldId="346"/>
        </pc:sldMkLst>
        <pc:spChg chg="mod">
          <ac:chgData name="Cheng Hsu" userId="d78036f9ef340df5" providerId="LiveId" clId="{90C76F6F-C527-424A-9440-C86F6586B613}" dt="2022-10-21T10:08:51.131" v="193" actId="20577"/>
          <ac:spMkLst>
            <pc:docMk/>
            <pc:sldMk cId="1450760184" sldId="346"/>
            <ac:spMk id="16387" creationId="{00000000-0000-0000-0000-000000000000}"/>
          </ac:spMkLst>
        </pc:spChg>
        <pc:picChg chg="del">
          <ac:chgData name="Cheng Hsu" userId="d78036f9ef340df5" providerId="LiveId" clId="{90C76F6F-C527-424A-9440-C86F6586B613}" dt="2022-10-21T09:50:42.181" v="133" actId="478"/>
          <ac:picMkLst>
            <pc:docMk/>
            <pc:sldMk cId="1450760184" sldId="346"/>
            <ac:picMk id="2" creationId="{00000000-0000-0000-0000-000000000000}"/>
          </ac:picMkLst>
        </pc:picChg>
        <pc:picChg chg="add mod">
          <ac:chgData name="Cheng Hsu" userId="d78036f9ef340df5" providerId="LiveId" clId="{90C76F6F-C527-424A-9440-C86F6586B613}" dt="2022-10-21T10:08:54.150" v="194" actId="1076"/>
          <ac:picMkLst>
            <pc:docMk/>
            <pc:sldMk cId="1450760184" sldId="346"/>
            <ac:picMk id="4" creationId="{EB1C3C60-FFB1-2033-F323-111E630EE395}"/>
          </ac:picMkLst>
        </pc:picChg>
      </pc:sldChg>
      <pc:sldChg chg="addSp delSp modSp mod">
        <pc:chgData name="Cheng Hsu" userId="d78036f9ef340df5" providerId="LiveId" clId="{90C76F6F-C527-424A-9440-C86F6586B613}" dt="2022-10-21T09:24:11.668" v="78" actId="1076"/>
        <pc:sldMkLst>
          <pc:docMk/>
          <pc:sldMk cId="3897249145" sldId="349"/>
        </pc:sldMkLst>
        <pc:spChg chg="mod">
          <ac:chgData name="Cheng Hsu" userId="d78036f9ef340df5" providerId="LiveId" clId="{90C76F6F-C527-424A-9440-C86F6586B613}" dt="2022-10-21T09:24:05.356" v="75" actId="20577"/>
          <ac:spMkLst>
            <pc:docMk/>
            <pc:sldMk cId="3897249145" sldId="349"/>
            <ac:spMk id="16387" creationId="{00000000-0000-0000-0000-000000000000}"/>
          </ac:spMkLst>
        </pc:spChg>
        <pc:picChg chg="del mod">
          <ac:chgData name="Cheng Hsu" userId="d78036f9ef340df5" providerId="LiveId" clId="{90C76F6F-C527-424A-9440-C86F6586B613}" dt="2022-10-21T09:13:39.899" v="3" actId="478"/>
          <ac:picMkLst>
            <pc:docMk/>
            <pc:sldMk cId="3897249145" sldId="349"/>
            <ac:picMk id="2" creationId="{00000000-0000-0000-0000-000000000000}"/>
          </ac:picMkLst>
        </pc:picChg>
        <pc:picChg chg="add mod">
          <ac:chgData name="Cheng Hsu" userId="d78036f9ef340df5" providerId="LiveId" clId="{90C76F6F-C527-424A-9440-C86F6586B613}" dt="2022-10-21T09:24:11.668" v="78" actId="1076"/>
          <ac:picMkLst>
            <pc:docMk/>
            <pc:sldMk cId="3897249145" sldId="349"/>
            <ac:picMk id="4" creationId="{1212C13D-57BF-FCB8-A145-ABE362E754C8}"/>
          </ac:picMkLst>
        </pc:picChg>
      </pc:sldChg>
      <pc:sldChg chg="modSp mod">
        <pc:chgData name="Cheng Hsu" userId="d78036f9ef340df5" providerId="LiveId" clId="{90C76F6F-C527-424A-9440-C86F6586B613}" dt="2022-10-21T12:39:55.378" v="492" actId="20577"/>
        <pc:sldMkLst>
          <pc:docMk/>
          <pc:sldMk cId="3542868731" sldId="352"/>
        </pc:sldMkLst>
        <pc:spChg chg="mod">
          <ac:chgData name="Cheng Hsu" userId="d78036f9ef340df5" providerId="LiveId" clId="{90C76F6F-C527-424A-9440-C86F6586B613}" dt="2022-10-21T12:39:55.378" v="492" actId="20577"/>
          <ac:spMkLst>
            <pc:docMk/>
            <pc:sldMk cId="3542868731" sldId="352"/>
            <ac:spMk id="16386" creationId="{00000000-0000-0000-0000-000000000000}"/>
          </ac:spMkLst>
        </pc:spChg>
      </pc:sldChg>
      <pc:sldChg chg="modSp mod">
        <pc:chgData name="Cheng Hsu" userId="d78036f9ef340df5" providerId="LiveId" clId="{90C76F6F-C527-424A-9440-C86F6586B613}" dt="2022-10-21T22:27:38.172" v="2598" actId="20577"/>
        <pc:sldMkLst>
          <pc:docMk/>
          <pc:sldMk cId="156880658" sldId="353"/>
        </pc:sldMkLst>
        <pc:spChg chg="mod">
          <ac:chgData name="Cheng Hsu" userId="d78036f9ef340df5" providerId="LiveId" clId="{90C76F6F-C527-424A-9440-C86F6586B613}" dt="2022-10-21T22:27:38.172" v="2598" actId="20577"/>
          <ac:spMkLst>
            <pc:docMk/>
            <pc:sldMk cId="156880658" sldId="353"/>
            <ac:spMk id="11267" creationId="{00000000-0000-0000-0000-000000000000}"/>
          </ac:spMkLst>
        </pc:spChg>
      </pc:sldChg>
      <pc:sldChg chg="del mod modShow">
        <pc:chgData name="Cheng Hsu" userId="d78036f9ef340df5" providerId="LiveId" clId="{90C76F6F-C527-424A-9440-C86F6586B613}" dt="2022-10-21T16:05:22.536" v="1770" actId="47"/>
        <pc:sldMkLst>
          <pc:docMk/>
          <pc:sldMk cId="2906975253" sldId="354"/>
        </pc:sldMkLst>
      </pc:sldChg>
      <pc:sldChg chg="modSp mod">
        <pc:chgData name="Cheng Hsu" userId="d78036f9ef340df5" providerId="LiveId" clId="{90C76F6F-C527-424A-9440-C86F6586B613}" dt="2022-10-21T09:32:40.166" v="122" actId="1076"/>
        <pc:sldMkLst>
          <pc:docMk/>
          <pc:sldMk cId="2682076675" sldId="355"/>
        </pc:sldMkLst>
        <pc:spChg chg="mod">
          <ac:chgData name="Cheng Hsu" userId="d78036f9ef340df5" providerId="LiveId" clId="{90C76F6F-C527-424A-9440-C86F6586B613}" dt="2022-10-21T09:32:40.166" v="122" actId="1076"/>
          <ac:spMkLst>
            <pc:docMk/>
            <pc:sldMk cId="2682076675" sldId="355"/>
            <ac:spMk id="9" creationId="{00000000-0000-0000-0000-000000000000}"/>
          </ac:spMkLst>
        </pc:spChg>
        <pc:picChg chg="mod">
          <ac:chgData name="Cheng Hsu" userId="d78036f9ef340df5" providerId="LiveId" clId="{90C76F6F-C527-424A-9440-C86F6586B613}" dt="2022-10-21T09:32:34.396" v="117" actId="1076"/>
          <ac:picMkLst>
            <pc:docMk/>
            <pc:sldMk cId="2682076675" sldId="355"/>
            <ac:picMk id="2" creationId="{00000000-0000-0000-0000-000000000000}"/>
          </ac:picMkLst>
        </pc:picChg>
      </pc:sldChg>
      <pc:sldChg chg="modSp mod">
        <pc:chgData name="Cheng Hsu" userId="d78036f9ef340df5" providerId="LiveId" clId="{90C76F6F-C527-424A-9440-C86F6586B613}" dt="2022-10-21T10:33:06.488" v="345" actId="20577"/>
        <pc:sldMkLst>
          <pc:docMk/>
          <pc:sldMk cId="669954402" sldId="361"/>
        </pc:sldMkLst>
        <pc:spChg chg="mod">
          <ac:chgData name="Cheng Hsu" userId="d78036f9ef340df5" providerId="LiveId" clId="{90C76F6F-C527-424A-9440-C86F6586B613}" dt="2022-10-21T10:33:06.488" v="345" actId="20577"/>
          <ac:spMkLst>
            <pc:docMk/>
            <pc:sldMk cId="669954402" sldId="361"/>
            <ac:spMk id="16387" creationId="{00000000-0000-0000-0000-000000000000}"/>
          </ac:spMkLst>
        </pc:spChg>
      </pc:sldChg>
      <pc:sldChg chg="modSp mod">
        <pc:chgData name="Cheng Hsu" userId="d78036f9ef340df5" providerId="LiveId" clId="{90C76F6F-C527-424A-9440-C86F6586B613}" dt="2022-10-21T10:33:31.985" v="347"/>
        <pc:sldMkLst>
          <pc:docMk/>
          <pc:sldMk cId="3698529525" sldId="362"/>
        </pc:sldMkLst>
        <pc:spChg chg="mod">
          <ac:chgData name="Cheng Hsu" userId="d78036f9ef340df5" providerId="LiveId" clId="{90C76F6F-C527-424A-9440-C86F6586B613}" dt="2022-10-21T10:33:31.985" v="347"/>
          <ac:spMkLst>
            <pc:docMk/>
            <pc:sldMk cId="3698529525" sldId="362"/>
            <ac:spMk id="16387" creationId="{00000000-0000-0000-0000-000000000000}"/>
          </ac:spMkLst>
        </pc:spChg>
      </pc:sldChg>
      <pc:sldChg chg="modSp mod">
        <pc:chgData name="Cheng Hsu" userId="d78036f9ef340df5" providerId="LiveId" clId="{90C76F6F-C527-424A-9440-C86F6586B613}" dt="2022-10-21T12:56:18.168" v="595" actId="20577"/>
        <pc:sldMkLst>
          <pc:docMk/>
          <pc:sldMk cId="2016217945" sldId="372"/>
        </pc:sldMkLst>
        <pc:spChg chg="mod">
          <ac:chgData name="Cheng Hsu" userId="d78036f9ef340df5" providerId="LiveId" clId="{90C76F6F-C527-424A-9440-C86F6586B613}" dt="2022-10-21T12:40:19.309" v="494"/>
          <ac:spMkLst>
            <pc:docMk/>
            <pc:sldMk cId="2016217945" sldId="372"/>
            <ac:spMk id="16386" creationId="{00000000-0000-0000-0000-000000000000}"/>
          </ac:spMkLst>
        </pc:spChg>
        <pc:spChg chg="mod">
          <ac:chgData name="Cheng Hsu" userId="d78036f9ef340df5" providerId="LiveId" clId="{90C76F6F-C527-424A-9440-C86F6586B613}" dt="2022-10-21T12:56:18.168" v="595" actId="20577"/>
          <ac:spMkLst>
            <pc:docMk/>
            <pc:sldMk cId="2016217945" sldId="372"/>
            <ac:spMk id="16387" creationId="{00000000-0000-0000-0000-000000000000}"/>
          </ac:spMkLst>
        </pc:spChg>
      </pc:sldChg>
      <pc:sldChg chg="addSp delSp modSp mod">
        <pc:chgData name="Cheng Hsu" userId="d78036f9ef340df5" providerId="LiveId" clId="{90C76F6F-C527-424A-9440-C86F6586B613}" dt="2022-10-21T09:32:37.444" v="120" actId="20577"/>
        <pc:sldMkLst>
          <pc:docMk/>
          <pc:sldMk cId="2715880730" sldId="375"/>
        </pc:sldMkLst>
        <pc:spChg chg="mod">
          <ac:chgData name="Cheng Hsu" userId="d78036f9ef340df5" providerId="LiveId" clId="{90C76F6F-C527-424A-9440-C86F6586B613}" dt="2022-10-21T09:15:07.884" v="26" actId="20577"/>
          <ac:spMkLst>
            <pc:docMk/>
            <pc:sldMk cId="2715880730" sldId="375"/>
            <ac:spMk id="16386" creationId="{00000000-0000-0000-0000-000000000000}"/>
          </ac:spMkLst>
        </pc:spChg>
        <pc:spChg chg="mod">
          <ac:chgData name="Cheng Hsu" userId="d78036f9ef340df5" providerId="LiveId" clId="{90C76F6F-C527-424A-9440-C86F6586B613}" dt="2022-10-21T09:32:37.444" v="120" actId="20577"/>
          <ac:spMkLst>
            <pc:docMk/>
            <pc:sldMk cId="2715880730" sldId="375"/>
            <ac:spMk id="16387" creationId="{00000000-0000-0000-0000-000000000000}"/>
          </ac:spMkLst>
        </pc:spChg>
        <pc:picChg chg="del">
          <ac:chgData name="Cheng Hsu" userId="d78036f9ef340df5" providerId="LiveId" clId="{90C76F6F-C527-424A-9440-C86F6586B613}" dt="2022-10-21T09:18:20.459" v="56" actId="478"/>
          <ac:picMkLst>
            <pc:docMk/>
            <pc:sldMk cId="2715880730" sldId="375"/>
            <ac:picMk id="2" creationId="{00000000-0000-0000-0000-000000000000}"/>
          </ac:picMkLst>
        </pc:picChg>
        <pc:picChg chg="add mod">
          <ac:chgData name="Cheng Hsu" userId="d78036f9ef340df5" providerId="LiveId" clId="{90C76F6F-C527-424A-9440-C86F6586B613}" dt="2022-10-21T09:18:26.926" v="57" actId="1076"/>
          <ac:picMkLst>
            <pc:docMk/>
            <pc:sldMk cId="2715880730" sldId="375"/>
            <ac:picMk id="4" creationId="{C4A250E3-4879-B178-4F1F-C4F8EEDD4DB8}"/>
          </ac:picMkLst>
        </pc:picChg>
      </pc:sldChg>
      <pc:sldChg chg="modSp mod">
        <pc:chgData name="Cheng Hsu" userId="d78036f9ef340df5" providerId="LiveId" clId="{90C76F6F-C527-424A-9440-C86F6586B613}" dt="2022-10-21T13:56:47.380" v="1215" actId="1076"/>
        <pc:sldMkLst>
          <pc:docMk/>
          <pc:sldMk cId="471944418" sldId="377"/>
        </pc:sldMkLst>
        <pc:spChg chg="mod">
          <ac:chgData name="Cheng Hsu" userId="d78036f9ef340df5" providerId="LiveId" clId="{90C76F6F-C527-424A-9440-C86F6586B613}" dt="2022-10-21T13:05:50.783" v="606" actId="20577"/>
          <ac:spMkLst>
            <pc:docMk/>
            <pc:sldMk cId="471944418" sldId="377"/>
            <ac:spMk id="16386" creationId="{00000000-0000-0000-0000-000000000000}"/>
          </ac:spMkLst>
        </pc:spChg>
        <pc:spChg chg="mod">
          <ac:chgData name="Cheng Hsu" userId="d78036f9ef340df5" providerId="LiveId" clId="{90C76F6F-C527-424A-9440-C86F6586B613}" dt="2022-10-21T13:56:44.145" v="1214" actId="20577"/>
          <ac:spMkLst>
            <pc:docMk/>
            <pc:sldMk cId="471944418" sldId="377"/>
            <ac:spMk id="16387" creationId="{00000000-0000-0000-0000-000000000000}"/>
          </ac:spMkLst>
        </pc:spChg>
        <pc:picChg chg="mod">
          <ac:chgData name="Cheng Hsu" userId="d78036f9ef340df5" providerId="LiveId" clId="{90C76F6F-C527-424A-9440-C86F6586B613}" dt="2022-10-21T13:56:47.380" v="1215" actId="1076"/>
          <ac:picMkLst>
            <pc:docMk/>
            <pc:sldMk cId="471944418" sldId="377"/>
            <ac:picMk id="1030" creationId="{00000000-0000-0000-0000-000000000000}"/>
          </ac:picMkLst>
        </pc:picChg>
      </pc:sldChg>
      <pc:sldChg chg="modSp mod">
        <pc:chgData name="Cheng Hsu" userId="d78036f9ef340df5" providerId="LiveId" clId="{90C76F6F-C527-424A-9440-C86F6586B613}" dt="2022-10-21T13:07:18.246" v="607"/>
        <pc:sldMkLst>
          <pc:docMk/>
          <pc:sldMk cId="3838406844" sldId="378"/>
        </pc:sldMkLst>
        <pc:spChg chg="mod">
          <ac:chgData name="Cheng Hsu" userId="d78036f9ef340df5" providerId="LiveId" clId="{90C76F6F-C527-424A-9440-C86F6586B613}" dt="2022-10-21T13:07:18.246" v="607"/>
          <ac:spMkLst>
            <pc:docMk/>
            <pc:sldMk cId="3838406844" sldId="378"/>
            <ac:spMk id="16386" creationId="{00000000-0000-0000-0000-000000000000}"/>
          </ac:spMkLst>
        </pc:spChg>
      </pc:sldChg>
      <pc:sldChg chg="modSp mod">
        <pc:chgData name="Cheng Hsu" userId="d78036f9ef340df5" providerId="LiveId" clId="{90C76F6F-C527-424A-9440-C86F6586B613}" dt="2022-10-21T13:07:21.644" v="608"/>
        <pc:sldMkLst>
          <pc:docMk/>
          <pc:sldMk cId="2969597612" sldId="379"/>
        </pc:sldMkLst>
        <pc:spChg chg="mod">
          <ac:chgData name="Cheng Hsu" userId="d78036f9ef340df5" providerId="LiveId" clId="{90C76F6F-C527-424A-9440-C86F6586B613}" dt="2022-10-21T13:07:21.644" v="608"/>
          <ac:spMkLst>
            <pc:docMk/>
            <pc:sldMk cId="2969597612" sldId="379"/>
            <ac:spMk id="16386" creationId="{00000000-0000-0000-0000-000000000000}"/>
          </ac:spMkLst>
        </pc:spChg>
      </pc:sldChg>
      <pc:sldChg chg="modSp mod">
        <pc:chgData name="Cheng Hsu" userId="d78036f9ef340df5" providerId="LiveId" clId="{90C76F6F-C527-424A-9440-C86F6586B613}" dt="2022-10-21T13:07:25.143" v="609"/>
        <pc:sldMkLst>
          <pc:docMk/>
          <pc:sldMk cId="3764466775" sldId="380"/>
        </pc:sldMkLst>
        <pc:spChg chg="mod">
          <ac:chgData name="Cheng Hsu" userId="d78036f9ef340df5" providerId="LiveId" clId="{90C76F6F-C527-424A-9440-C86F6586B613}" dt="2022-10-21T13:07:25.143" v="609"/>
          <ac:spMkLst>
            <pc:docMk/>
            <pc:sldMk cId="3764466775" sldId="380"/>
            <ac:spMk id="16386" creationId="{00000000-0000-0000-0000-000000000000}"/>
          </ac:spMkLst>
        </pc:spChg>
      </pc:sldChg>
      <pc:sldChg chg="modSp del mod modShow">
        <pc:chgData name="Cheng Hsu" userId="d78036f9ef340df5" providerId="LiveId" clId="{90C76F6F-C527-424A-9440-C86F6586B613}" dt="2022-10-21T17:46:25.389" v="1786" actId="47"/>
        <pc:sldMkLst>
          <pc:docMk/>
          <pc:sldMk cId="936214719" sldId="381"/>
        </pc:sldMkLst>
        <pc:spChg chg="mod">
          <ac:chgData name="Cheng Hsu" userId="d78036f9ef340df5" providerId="LiveId" clId="{90C76F6F-C527-424A-9440-C86F6586B613}" dt="2022-10-21T13:07:35.597" v="612"/>
          <ac:spMkLst>
            <pc:docMk/>
            <pc:sldMk cId="936214719" sldId="381"/>
            <ac:spMk id="16386" creationId="{00000000-0000-0000-0000-000000000000}"/>
          </ac:spMkLst>
        </pc:spChg>
      </pc:sldChg>
      <pc:sldChg chg="modSp mod">
        <pc:chgData name="Cheng Hsu" userId="d78036f9ef340df5" providerId="LiveId" clId="{90C76F6F-C527-424A-9440-C86F6586B613}" dt="2022-10-21T09:35:06.460" v="132" actId="20577"/>
        <pc:sldMkLst>
          <pc:docMk/>
          <pc:sldMk cId="1676465631" sldId="383"/>
        </pc:sldMkLst>
        <pc:spChg chg="mod">
          <ac:chgData name="Cheng Hsu" userId="d78036f9ef340df5" providerId="LiveId" clId="{90C76F6F-C527-424A-9440-C86F6586B613}" dt="2022-10-21T09:35:06.460" v="132" actId="20577"/>
          <ac:spMkLst>
            <pc:docMk/>
            <pc:sldMk cId="1676465631" sldId="383"/>
            <ac:spMk id="4" creationId="{00000000-0000-0000-0000-000000000000}"/>
          </ac:spMkLst>
        </pc:spChg>
        <pc:spChg chg="mod">
          <ac:chgData name="Cheng Hsu" userId="d78036f9ef340df5" providerId="LiveId" clId="{90C76F6F-C527-424A-9440-C86F6586B613}" dt="2022-10-21T09:35:00.139" v="128" actId="20577"/>
          <ac:spMkLst>
            <pc:docMk/>
            <pc:sldMk cId="1676465631" sldId="383"/>
            <ac:spMk id="11" creationId="{00000000-0000-0000-0000-000000000000}"/>
          </ac:spMkLst>
        </pc:spChg>
      </pc:sldChg>
      <pc:sldChg chg="modSp mod">
        <pc:chgData name="Cheng Hsu" userId="d78036f9ef340df5" providerId="LiveId" clId="{90C76F6F-C527-424A-9440-C86F6586B613}" dt="2022-10-21T10:15:29.894" v="337" actId="1035"/>
        <pc:sldMkLst>
          <pc:docMk/>
          <pc:sldMk cId="1651050349" sldId="384"/>
        </pc:sldMkLst>
        <pc:spChg chg="mod">
          <ac:chgData name="Cheng Hsu" userId="d78036f9ef340df5" providerId="LiveId" clId="{90C76F6F-C527-424A-9440-C86F6586B613}" dt="2022-10-21T10:15:22.525" v="334" actId="20577"/>
          <ac:spMkLst>
            <pc:docMk/>
            <pc:sldMk cId="1651050349" sldId="384"/>
            <ac:spMk id="16387" creationId="{00000000-0000-0000-0000-000000000000}"/>
          </ac:spMkLst>
        </pc:spChg>
        <pc:picChg chg="mod">
          <ac:chgData name="Cheng Hsu" userId="d78036f9ef340df5" providerId="LiveId" clId="{90C76F6F-C527-424A-9440-C86F6586B613}" dt="2022-10-21T10:15:29.894" v="337" actId="1035"/>
          <ac:picMkLst>
            <pc:docMk/>
            <pc:sldMk cId="1651050349" sldId="384"/>
            <ac:picMk id="7170" creationId="{00000000-0000-0000-0000-000000000000}"/>
          </ac:picMkLst>
        </pc:picChg>
        <pc:picChg chg="mod">
          <ac:chgData name="Cheng Hsu" userId="d78036f9ef340df5" providerId="LiveId" clId="{90C76F6F-C527-424A-9440-C86F6586B613}" dt="2022-10-21T10:15:29.894" v="337" actId="1035"/>
          <ac:picMkLst>
            <pc:docMk/>
            <pc:sldMk cId="1651050349" sldId="384"/>
            <ac:picMk id="7172" creationId="{00000000-0000-0000-0000-000000000000}"/>
          </ac:picMkLst>
        </pc:picChg>
      </pc:sldChg>
      <pc:sldChg chg="modSp mod">
        <pc:chgData name="Cheng Hsu" userId="d78036f9ef340df5" providerId="LiveId" clId="{90C76F6F-C527-424A-9440-C86F6586B613}" dt="2022-10-21T10:33:27.387" v="346"/>
        <pc:sldMkLst>
          <pc:docMk/>
          <pc:sldMk cId="1099398065" sldId="385"/>
        </pc:sldMkLst>
        <pc:spChg chg="mod">
          <ac:chgData name="Cheng Hsu" userId="d78036f9ef340df5" providerId="LiveId" clId="{90C76F6F-C527-424A-9440-C86F6586B613}" dt="2022-10-21T10:33:27.387" v="346"/>
          <ac:spMkLst>
            <pc:docMk/>
            <pc:sldMk cId="1099398065" sldId="385"/>
            <ac:spMk id="16387" creationId="{00000000-0000-0000-0000-000000000000}"/>
          </ac:spMkLst>
        </pc:spChg>
      </pc:sldChg>
      <pc:sldChg chg="modSp mod">
        <pc:chgData name="Cheng Hsu" userId="d78036f9ef340df5" providerId="LiveId" clId="{90C76F6F-C527-424A-9440-C86F6586B613}" dt="2022-10-21T14:00:53.177" v="1321" actId="1076"/>
        <pc:sldMkLst>
          <pc:docMk/>
          <pc:sldMk cId="1962049590" sldId="386"/>
        </pc:sldMkLst>
        <pc:spChg chg="mod">
          <ac:chgData name="Cheng Hsu" userId="d78036f9ef340df5" providerId="LiveId" clId="{90C76F6F-C527-424A-9440-C86F6586B613}" dt="2022-10-21T12:47:29.528" v="554" actId="20577"/>
          <ac:spMkLst>
            <pc:docMk/>
            <pc:sldMk cId="1962049590" sldId="386"/>
            <ac:spMk id="16387" creationId="{00000000-0000-0000-0000-000000000000}"/>
          </ac:spMkLst>
        </pc:spChg>
        <pc:picChg chg="mod">
          <ac:chgData name="Cheng Hsu" userId="d78036f9ef340df5" providerId="LiveId" clId="{90C76F6F-C527-424A-9440-C86F6586B613}" dt="2022-10-21T14:00:53.177" v="1321" actId="1076"/>
          <ac:picMkLst>
            <pc:docMk/>
            <pc:sldMk cId="1962049590" sldId="386"/>
            <ac:picMk id="8196" creationId="{00000000-0000-0000-0000-000000000000}"/>
          </ac:picMkLst>
        </pc:picChg>
      </pc:sldChg>
      <pc:sldChg chg="del mod modShow">
        <pc:chgData name="Cheng Hsu" userId="d78036f9ef340df5" providerId="LiveId" clId="{90C76F6F-C527-424A-9440-C86F6586B613}" dt="2022-10-21T16:05:24.556" v="1772" actId="47"/>
        <pc:sldMkLst>
          <pc:docMk/>
          <pc:sldMk cId="1726893211" sldId="387"/>
        </pc:sldMkLst>
      </pc:sldChg>
      <pc:sldChg chg="modSp del mod modShow">
        <pc:chgData name="Cheng Hsu" userId="d78036f9ef340df5" providerId="LiveId" clId="{90C76F6F-C527-424A-9440-C86F6586B613}" dt="2022-10-21T17:46:24.718" v="1785" actId="47"/>
        <pc:sldMkLst>
          <pc:docMk/>
          <pc:sldMk cId="2242042455" sldId="389"/>
        </pc:sldMkLst>
        <pc:spChg chg="mod">
          <ac:chgData name="Cheng Hsu" userId="d78036f9ef340df5" providerId="LiveId" clId="{90C76F6F-C527-424A-9440-C86F6586B613}" dt="2022-10-21T13:07:32.349" v="611"/>
          <ac:spMkLst>
            <pc:docMk/>
            <pc:sldMk cId="2242042455" sldId="389"/>
            <ac:spMk id="16386" creationId="{00000000-0000-0000-0000-000000000000}"/>
          </ac:spMkLst>
        </pc:spChg>
      </pc:sldChg>
      <pc:sldChg chg="modSp del mod modShow">
        <pc:chgData name="Cheng Hsu" userId="d78036f9ef340df5" providerId="LiveId" clId="{90C76F6F-C527-424A-9440-C86F6586B613}" dt="2022-10-21T17:46:23.646" v="1784" actId="47"/>
        <pc:sldMkLst>
          <pc:docMk/>
          <pc:sldMk cId="3511530081" sldId="390"/>
        </pc:sldMkLst>
        <pc:spChg chg="mod">
          <ac:chgData name="Cheng Hsu" userId="d78036f9ef340df5" providerId="LiveId" clId="{90C76F6F-C527-424A-9440-C86F6586B613}" dt="2022-10-21T13:07:28.404" v="610"/>
          <ac:spMkLst>
            <pc:docMk/>
            <pc:sldMk cId="3511530081" sldId="390"/>
            <ac:spMk id="16386" creationId="{00000000-0000-0000-0000-000000000000}"/>
          </ac:spMkLst>
        </pc:spChg>
      </pc:sldChg>
      <pc:sldChg chg="del mod modShow">
        <pc:chgData name="Cheng Hsu" userId="d78036f9ef340df5" providerId="LiveId" clId="{90C76F6F-C527-424A-9440-C86F6586B613}" dt="2022-10-21T16:05:23.666" v="1771" actId="47"/>
        <pc:sldMkLst>
          <pc:docMk/>
          <pc:sldMk cId="2607901858" sldId="391"/>
        </pc:sldMkLst>
      </pc:sldChg>
      <pc:sldChg chg="addSp delSp modSp add mod modAnim">
        <pc:chgData name="Cheng Hsu" userId="d78036f9ef340df5" providerId="LiveId" clId="{90C76F6F-C527-424A-9440-C86F6586B613}" dt="2022-10-21T12:42:10.399" v="540" actId="122"/>
        <pc:sldMkLst>
          <pc:docMk/>
          <pc:sldMk cId="4262919668" sldId="392"/>
        </pc:sldMkLst>
        <pc:spChg chg="add mod">
          <ac:chgData name="Cheng Hsu" userId="d78036f9ef340df5" providerId="LiveId" clId="{90C76F6F-C527-424A-9440-C86F6586B613}" dt="2022-10-21T10:13:54.559" v="316"/>
          <ac:spMkLst>
            <pc:docMk/>
            <pc:sldMk cId="4262919668" sldId="392"/>
            <ac:spMk id="3" creationId="{10F9814E-A1D3-DA3F-77EA-D4E70811E7E1}"/>
          </ac:spMkLst>
        </pc:spChg>
        <pc:spChg chg="add mod">
          <ac:chgData name="Cheng Hsu" userId="d78036f9ef340df5" providerId="LiveId" clId="{90C76F6F-C527-424A-9440-C86F6586B613}" dt="2022-10-21T10:13:07.694" v="299" actId="1076"/>
          <ac:spMkLst>
            <pc:docMk/>
            <pc:sldMk cId="4262919668" sldId="392"/>
            <ac:spMk id="4" creationId="{BA85C5C8-6FC9-E571-6027-3C2A8E2267E1}"/>
          </ac:spMkLst>
        </pc:spChg>
        <pc:spChg chg="del">
          <ac:chgData name="Cheng Hsu" userId="d78036f9ef340df5" providerId="LiveId" clId="{90C76F6F-C527-424A-9440-C86F6586B613}" dt="2022-10-21T10:09:48.408" v="199" actId="478"/>
          <ac:spMkLst>
            <pc:docMk/>
            <pc:sldMk cId="4262919668" sldId="392"/>
            <ac:spMk id="9" creationId="{00000000-0000-0000-0000-000000000000}"/>
          </ac:spMkLst>
        </pc:spChg>
        <pc:spChg chg="add mod">
          <ac:chgData name="Cheng Hsu" userId="d78036f9ef340df5" providerId="LiveId" clId="{90C76F6F-C527-424A-9440-C86F6586B613}" dt="2022-10-21T12:42:10.399" v="540" actId="122"/>
          <ac:spMkLst>
            <pc:docMk/>
            <pc:sldMk cId="4262919668" sldId="392"/>
            <ac:spMk id="10" creationId="{66BB0230-9310-7401-4E09-8CD285415D49}"/>
          </ac:spMkLst>
        </pc:spChg>
        <pc:spChg chg="del">
          <ac:chgData name="Cheng Hsu" userId="d78036f9ef340df5" providerId="LiveId" clId="{90C76F6F-C527-424A-9440-C86F6586B613}" dt="2022-10-21T10:09:52.820" v="200" actId="478"/>
          <ac:spMkLst>
            <pc:docMk/>
            <pc:sldMk cId="4262919668" sldId="392"/>
            <ac:spMk id="16387" creationId="{00000000-0000-0000-0000-000000000000}"/>
          </ac:spMkLst>
        </pc:spChg>
        <pc:grpChg chg="del">
          <ac:chgData name="Cheng Hsu" userId="d78036f9ef340df5" providerId="LiveId" clId="{90C76F6F-C527-424A-9440-C86F6586B613}" dt="2022-10-21T10:09:43.910" v="196" actId="478"/>
          <ac:grpSpMkLst>
            <pc:docMk/>
            <pc:sldMk cId="4262919668" sldId="392"/>
            <ac:grpSpMk id="6" creationId="{00000000-0000-0000-0000-000000000000}"/>
          </ac:grpSpMkLst>
        </pc:grpChg>
        <pc:grpChg chg="del mod">
          <ac:chgData name="Cheng Hsu" userId="d78036f9ef340df5" providerId="LiveId" clId="{90C76F6F-C527-424A-9440-C86F6586B613}" dt="2022-10-21T10:09:45.445" v="198" actId="478"/>
          <ac:grpSpMkLst>
            <pc:docMk/>
            <pc:sldMk cId="4262919668" sldId="392"/>
            <ac:grpSpMk id="8" creationId="{00000000-0000-0000-0000-000000000000}"/>
          </ac:grpSpMkLst>
        </pc:grpChg>
      </pc:sldChg>
      <pc:sldChg chg="addSp delSp modSp add mod ord">
        <pc:chgData name="Cheng Hsu" userId="d78036f9ef340df5" providerId="LiveId" clId="{90C76F6F-C527-424A-9440-C86F6586B613}" dt="2022-10-21T13:22:18.074" v="808" actId="1076"/>
        <pc:sldMkLst>
          <pc:docMk/>
          <pc:sldMk cId="1103515481" sldId="393"/>
        </pc:sldMkLst>
        <pc:spChg chg="mod">
          <ac:chgData name="Cheng Hsu" userId="d78036f9ef340df5" providerId="LiveId" clId="{90C76F6F-C527-424A-9440-C86F6586B613}" dt="2022-10-21T13:22:14.984" v="807" actId="20577"/>
          <ac:spMkLst>
            <pc:docMk/>
            <pc:sldMk cId="1103515481" sldId="393"/>
            <ac:spMk id="16387" creationId="{00000000-0000-0000-0000-000000000000}"/>
          </ac:spMkLst>
        </pc:spChg>
        <pc:picChg chg="add mod">
          <ac:chgData name="Cheng Hsu" userId="d78036f9ef340df5" providerId="LiveId" clId="{90C76F6F-C527-424A-9440-C86F6586B613}" dt="2022-10-21T13:22:18.074" v="808" actId="1076"/>
          <ac:picMkLst>
            <pc:docMk/>
            <pc:sldMk cId="1103515481" sldId="393"/>
            <ac:picMk id="3" creationId="{C44358EC-225E-8F88-7C52-4708B89B88F4}"/>
          </ac:picMkLst>
        </pc:picChg>
        <pc:picChg chg="del">
          <ac:chgData name="Cheng Hsu" userId="d78036f9ef340df5" providerId="LiveId" clId="{90C76F6F-C527-424A-9440-C86F6586B613}" dt="2022-10-21T13:12:26.025" v="619" actId="478"/>
          <ac:picMkLst>
            <pc:docMk/>
            <pc:sldMk cId="1103515481" sldId="393"/>
            <ac:picMk id="1030" creationId="{00000000-0000-0000-0000-000000000000}"/>
          </ac:picMkLst>
        </pc:picChg>
      </pc:sldChg>
      <pc:sldChg chg="delSp modSp add mod modNotesTx">
        <pc:chgData name="Cheng Hsu" userId="d78036f9ef340df5" providerId="LiveId" clId="{90C76F6F-C527-424A-9440-C86F6586B613}" dt="2022-10-21T13:44:07.567" v="1185" actId="20577"/>
        <pc:sldMkLst>
          <pc:docMk/>
          <pc:sldMk cId="2585209557" sldId="394"/>
        </pc:sldMkLst>
        <pc:spChg chg="mod">
          <ac:chgData name="Cheng Hsu" userId="d78036f9ef340df5" providerId="LiveId" clId="{90C76F6F-C527-424A-9440-C86F6586B613}" dt="2022-10-21T13:44:07.567" v="1185" actId="20577"/>
          <ac:spMkLst>
            <pc:docMk/>
            <pc:sldMk cId="2585209557" sldId="394"/>
            <ac:spMk id="16387" creationId="{00000000-0000-0000-0000-000000000000}"/>
          </ac:spMkLst>
        </pc:spChg>
        <pc:picChg chg="del">
          <ac:chgData name="Cheng Hsu" userId="d78036f9ef340df5" providerId="LiveId" clId="{90C76F6F-C527-424A-9440-C86F6586B613}" dt="2022-10-21T13:15:09.374" v="700" actId="478"/>
          <ac:picMkLst>
            <pc:docMk/>
            <pc:sldMk cId="2585209557" sldId="394"/>
            <ac:picMk id="8196" creationId="{00000000-0000-0000-0000-000000000000}"/>
          </ac:picMkLst>
        </pc:picChg>
      </pc:sldChg>
      <pc:sldChg chg="addSp delSp modSp add mod">
        <pc:chgData name="Cheng Hsu" userId="d78036f9ef340df5" providerId="LiveId" clId="{90C76F6F-C527-424A-9440-C86F6586B613}" dt="2022-10-21T13:22:25.454" v="811" actId="1076"/>
        <pc:sldMkLst>
          <pc:docMk/>
          <pc:sldMk cId="2000426838" sldId="395"/>
        </pc:sldMkLst>
        <pc:spChg chg="mod">
          <ac:chgData name="Cheng Hsu" userId="d78036f9ef340df5" providerId="LiveId" clId="{90C76F6F-C527-424A-9440-C86F6586B613}" dt="2022-10-21T13:22:23.742" v="810"/>
          <ac:spMkLst>
            <pc:docMk/>
            <pc:sldMk cId="2000426838" sldId="395"/>
            <ac:spMk id="16387" creationId="{00000000-0000-0000-0000-000000000000}"/>
          </ac:spMkLst>
        </pc:spChg>
        <pc:picChg chg="del">
          <ac:chgData name="Cheng Hsu" userId="d78036f9ef340df5" providerId="LiveId" clId="{90C76F6F-C527-424A-9440-C86F6586B613}" dt="2022-10-21T13:16:22.628" v="703" actId="478"/>
          <ac:picMkLst>
            <pc:docMk/>
            <pc:sldMk cId="2000426838" sldId="395"/>
            <ac:picMk id="3" creationId="{C44358EC-225E-8F88-7C52-4708B89B88F4}"/>
          </ac:picMkLst>
        </pc:picChg>
        <pc:picChg chg="add mod">
          <ac:chgData name="Cheng Hsu" userId="d78036f9ef340df5" providerId="LiveId" clId="{90C76F6F-C527-424A-9440-C86F6586B613}" dt="2022-10-21T13:22:25.454" v="811" actId="1076"/>
          <ac:picMkLst>
            <pc:docMk/>
            <pc:sldMk cId="2000426838" sldId="395"/>
            <ac:picMk id="4" creationId="{65E6FD15-F6C6-A148-D17F-4CB346821AEF}"/>
          </ac:picMkLst>
        </pc:picChg>
      </pc:sldChg>
      <pc:sldChg chg="addSp delSp modSp add mod">
        <pc:chgData name="Cheng Hsu" userId="d78036f9ef340df5" providerId="LiveId" clId="{90C76F6F-C527-424A-9440-C86F6586B613}" dt="2022-10-21T13:22:51.984" v="845" actId="1076"/>
        <pc:sldMkLst>
          <pc:docMk/>
          <pc:sldMk cId="2544480960" sldId="396"/>
        </pc:sldMkLst>
        <pc:spChg chg="mod">
          <ac:chgData name="Cheng Hsu" userId="d78036f9ef340df5" providerId="LiveId" clId="{90C76F6F-C527-424A-9440-C86F6586B613}" dt="2022-10-21T13:22:44.525" v="844" actId="20577"/>
          <ac:spMkLst>
            <pc:docMk/>
            <pc:sldMk cId="2544480960" sldId="396"/>
            <ac:spMk id="16387" creationId="{00000000-0000-0000-0000-000000000000}"/>
          </ac:spMkLst>
        </pc:spChg>
        <pc:picChg chg="del">
          <ac:chgData name="Cheng Hsu" userId="d78036f9ef340df5" providerId="LiveId" clId="{90C76F6F-C527-424A-9440-C86F6586B613}" dt="2022-10-21T13:16:34.058" v="708" actId="478"/>
          <ac:picMkLst>
            <pc:docMk/>
            <pc:sldMk cId="2544480960" sldId="396"/>
            <ac:picMk id="3" creationId="{C44358EC-225E-8F88-7C52-4708B89B88F4}"/>
          </ac:picMkLst>
        </pc:picChg>
        <pc:picChg chg="add mod">
          <ac:chgData name="Cheng Hsu" userId="d78036f9ef340df5" providerId="LiveId" clId="{90C76F6F-C527-424A-9440-C86F6586B613}" dt="2022-10-21T13:22:51.984" v="845" actId="1076"/>
          <ac:picMkLst>
            <pc:docMk/>
            <pc:sldMk cId="2544480960" sldId="396"/>
            <ac:picMk id="4" creationId="{ABAEF2AD-7348-9629-4972-C9ABAC86C0C3}"/>
          </ac:picMkLst>
        </pc:picChg>
      </pc:sldChg>
      <pc:sldChg chg="addSp delSp modSp add mod">
        <pc:chgData name="Cheng Hsu" userId="d78036f9ef340df5" providerId="LiveId" clId="{90C76F6F-C527-424A-9440-C86F6586B613}" dt="2022-10-21T14:01:56.775" v="1356" actId="1076"/>
        <pc:sldMkLst>
          <pc:docMk/>
          <pc:sldMk cId="2183937385" sldId="397"/>
        </pc:sldMkLst>
        <pc:spChg chg="mod">
          <ac:chgData name="Cheng Hsu" userId="d78036f9ef340df5" providerId="LiveId" clId="{90C76F6F-C527-424A-9440-C86F6586B613}" dt="2022-10-21T13:56:20.947" v="1210" actId="255"/>
          <ac:spMkLst>
            <pc:docMk/>
            <pc:sldMk cId="2183937385" sldId="397"/>
            <ac:spMk id="16386" creationId="{00000000-0000-0000-0000-000000000000}"/>
          </ac:spMkLst>
        </pc:spChg>
        <pc:spChg chg="mod">
          <ac:chgData name="Cheng Hsu" userId="d78036f9ef340df5" providerId="LiveId" clId="{90C76F6F-C527-424A-9440-C86F6586B613}" dt="2022-10-21T14:01:31.507" v="1352" actId="20577"/>
          <ac:spMkLst>
            <pc:docMk/>
            <pc:sldMk cId="2183937385" sldId="397"/>
            <ac:spMk id="16387" creationId="{00000000-0000-0000-0000-000000000000}"/>
          </ac:spMkLst>
        </pc:spChg>
        <pc:picChg chg="add mod">
          <ac:chgData name="Cheng Hsu" userId="d78036f9ef340df5" providerId="LiveId" clId="{90C76F6F-C527-424A-9440-C86F6586B613}" dt="2022-10-21T14:01:56.775" v="1356" actId="1076"/>
          <ac:picMkLst>
            <pc:docMk/>
            <pc:sldMk cId="2183937385" sldId="397"/>
            <ac:picMk id="3" creationId="{6ED41811-6B0A-0329-DBE9-A1B68E70B6B7}"/>
          </ac:picMkLst>
        </pc:picChg>
        <pc:picChg chg="del">
          <ac:chgData name="Cheng Hsu" userId="d78036f9ef340df5" providerId="LiveId" clId="{90C76F6F-C527-424A-9440-C86F6586B613}" dt="2022-10-21T13:59:25.434" v="1218" actId="478"/>
          <ac:picMkLst>
            <pc:docMk/>
            <pc:sldMk cId="2183937385" sldId="397"/>
            <ac:picMk id="4" creationId="{ABAEF2AD-7348-9629-4972-C9ABAC86C0C3}"/>
          </ac:picMkLst>
        </pc:picChg>
      </pc:sldChg>
      <pc:sldChg chg="addSp delSp modSp add mod">
        <pc:chgData name="Cheng Hsu" userId="d78036f9ef340df5" providerId="LiveId" clId="{90C76F6F-C527-424A-9440-C86F6586B613}" dt="2022-10-21T14:43:01.956" v="1423" actId="20577"/>
        <pc:sldMkLst>
          <pc:docMk/>
          <pc:sldMk cId="2532481486" sldId="398"/>
        </pc:sldMkLst>
        <pc:spChg chg="mod">
          <ac:chgData name="Cheng Hsu" userId="d78036f9ef340df5" providerId="LiveId" clId="{90C76F6F-C527-424A-9440-C86F6586B613}" dt="2022-10-21T14:43:01.956" v="1423" actId="20577"/>
          <ac:spMkLst>
            <pc:docMk/>
            <pc:sldMk cId="2532481486" sldId="398"/>
            <ac:spMk id="16387" creationId="{00000000-0000-0000-0000-000000000000}"/>
          </ac:spMkLst>
        </pc:spChg>
        <pc:picChg chg="add mod">
          <ac:chgData name="Cheng Hsu" userId="d78036f9ef340df5" providerId="LiveId" clId="{90C76F6F-C527-424A-9440-C86F6586B613}" dt="2022-10-21T14:41:40.199" v="1392" actId="1076"/>
          <ac:picMkLst>
            <pc:docMk/>
            <pc:sldMk cId="2532481486" sldId="398"/>
            <ac:picMk id="3" creationId="{83CB6D26-D75A-3DE6-9B74-1353EEF59DB0}"/>
          </ac:picMkLst>
        </pc:picChg>
        <pc:picChg chg="del">
          <ac:chgData name="Cheng Hsu" userId="d78036f9ef340df5" providerId="LiveId" clId="{90C76F6F-C527-424A-9440-C86F6586B613}" dt="2022-10-21T14:41:20.894" v="1390" actId="478"/>
          <ac:picMkLst>
            <pc:docMk/>
            <pc:sldMk cId="2532481486" sldId="398"/>
            <ac:picMk id="4" creationId="{ABAEF2AD-7348-9629-4972-C9ABAC86C0C3}"/>
          </ac:picMkLst>
        </pc:picChg>
      </pc:sldChg>
      <pc:sldChg chg="addSp delSp modSp add mod ord">
        <pc:chgData name="Cheng Hsu" userId="d78036f9ef340df5" providerId="LiveId" clId="{90C76F6F-C527-424A-9440-C86F6586B613}" dt="2022-10-21T14:44:35.034" v="1456" actId="113"/>
        <pc:sldMkLst>
          <pc:docMk/>
          <pc:sldMk cId="1932044546" sldId="399"/>
        </pc:sldMkLst>
        <pc:spChg chg="mod">
          <ac:chgData name="Cheng Hsu" userId="d78036f9ef340df5" providerId="LiveId" clId="{90C76F6F-C527-424A-9440-C86F6586B613}" dt="2022-10-21T14:44:35.034" v="1456" actId="113"/>
          <ac:spMkLst>
            <pc:docMk/>
            <pc:sldMk cId="1932044546" sldId="399"/>
            <ac:spMk id="16386" creationId="{00000000-0000-0000-0000-000000000000}"/>
          </ac:spMkLst>
        </pc:spChg>
        <pc:spChg chg="mod">
          <ac:chgData name="Cheng Hsu" userId="d78036f9ef340df5" providerId="LiveId" clId="{90C76F6F-C527-424A-9440-C86F6586B613}" dt="2022-10-21T14:43:38.126" v="1449" actId="20577"/>
          <ac:spMkLst>
            <pc:docMk/>
            <pc:sldMk cId="1932044546" sldId="399"/>
            <ac:spMk id="16387" creationId="{00000000-0000-0000-0000-000000000000}"/>
          </ac:spMkLst>
        </pc:spChg>
        <pc:picChg chg="add mod">
          <ac:chgData name="Cheng Hsu" userId="d78036f9ef340df5" providerId="LiveId" clId="{90C76F6F-C527-424A-9440-C86F6586B613}" dt="2022-10-21T14:41:49.614" v="1395" actId="1076"/>
          <ac:picMkLst>
            <pc:docMk/>
            <pc:sldMk cId="1932044546" sldId="399"/>
            <ac:picMk id="3" creationId="{F038F079-8A60-435F-11DD-9846BA65BB1E}"/>
          </ac:picMkLst>
        </pc:picChg>
        <pc:picChg chg="del">
          <ac:chgData name="Cheng Hsu" userId="d78036f9ef340df5" providerId="LiveId" clId="{90C76F6F-C527-424A-9440-C86F6586B613}" dt="2022-10-21T14:41:43.540" v="1393" actId="478"/>
          <ac:picMkLst>
            <pc:docMk/>
            <pc:sldMk cId="1932044546" sldId="399"/>
            <ac:picMk id="4" creationId="{ABAEF2AD-7348-9629-4972-C9ABAC86C0C3}"/>
          </ac:picMkLst>
        </pc:picChg>
      </pc:sldChg>
      <pc:sldChg chg="addSp delSp modSp add mod">
        <pc:chgData name="Cheng Hsu" userId="d78036f9ef340df5" providerId="LiveId" clId="{90C76F6F-C527-424A-9440-C86F6586B613}" dt="2022-10-21T22:12:59.752" v="2184" actId="20577"/>
        <pc:sldMkLst>
          <pc:docMk/>
          <pc:sldMk cId="3177822956" sldId="400"/>
        </pc:sldMkLst>
        <pc:spChg chg="add mod">
          <ac:chgData name="Cheng Hsu" userId="d78036f9ef340df5" providerId="LiveId" clId="{90C76F6F-C527-424A-9440-C86F6586B613}" dt="2022-10-21T20:39:27.631" v="1918" actId="1076"/>
          <ac:spMkLst>
            <pc:docMk/>
            <pc:sldMk cId="3177822956" sldId="400"/>
            <ac:spMk id="7" creationId="{7D5BD55D-7FA0-5F5F-C2C5-74BD1B002156}"/>
          </ac:spMkLst>
        </pc:spChg>
        <pc:spChg chg="add mod">
          <ac:chgData name="Cheng Hsu" userId="d78036f9ef340df5" providerId="LiveId" clId="{90C76F6F-C527-424A-9440-C86F6586B613}" dt="2022-10-21T17:50:08.409" v="1899" actId="1076"/>
          <ac:spMkLst>
            <pc:docMk/>
            <pc:sldMk cId="3177822956" sldId="400"/>
            <ac:spMk id="8" creationId="{CDBA707C-4F8E-784E-210C-0669248DE84A}"/>
          </ac:spMkLst>
        </pc:spChg>
        <pc:spChg chg="add mod">
          <ac:chgData name="Cheng Hsu" userId="d78036f9ef340df5" providerId="LiveId" clId="{90C76F6F-C527-424A-9440-C86F6586B613}" dt="2022-10-21T17:49:14.463" v="1832" actId="14100"/>
          <ac:spMkLst>
            <pc:docMk/>
            <pc:sldMk cId="3177822956" sldId="400"/>
            <ac:spMk id="9" creationId="{63AFF6DF-CB00-A457-738D-535D509E5662}"/>
          </ac:spMkLst>
        </pc:spChg>
        <pc:spChg chg="mod">
          <ac:chgData name="Cheng Hsu" userId="d78036f9ef340df5" providerId="LiveId" clId="{90C76F6F-C527-424A-9440-C86F6586B613}" dt="2022-10-21T22:12:59.752" v="2184" actId="20577"/>
          <ac:spMkLst>
            <pc:docMk/>
            <pc:sldMk cId="3177822956" sldId="400"/>
            <ac:spMk id="16386" creationId="{00000000-0000-0000-0000-000000000000}"/>
          </ac:spMkLst>
        </pc:spChg>
        <pc:spChg chg="del mod">
          <ac:chgData name="Cheng Hsu" userId="d78036f9ef340df5" providerId="LiveId" clId="{90C76F6F-C527-424A-9440-C86F6586B613}" dt="2022-10-21T17:47:06.360" v="1787"/>
          <ac:spMkLst>
            <pc:docMk/>
            <pc:sldMk cId="3177822956" sldId="400"/>
            <ac:spMk id="16387" creationId="{00000000-0000-0000-0000-000000000000}"/>
          </ac:spMkLst>
        </pc:spChg>
        <pc:picChg chg="del">
          <ac:chgData name="Cheng Hsu" userId="d78036f9ef340df5" providerId="LiveId" clId="{90C76F6F-C527-424A-9440-C86F6586B613}" dt="2022-10-21T14:45:08.167" v="1457" actId="478"/>
          <ac:picMkLst>
            <pc:docMk/>
            <pc:sldMk cId="3177822956" sldId="400"/>
            <ac:picMk id="3" creationId="{F038F079-8A60-435F-11DD-9846BA65BB1E}"/>
          </ac:picMkLst>
        </pc:picChg>
        <pc:picChg chg="add mod">
          <ac:chgData name="Cheng Hsu" userId="d78036f9ef340df5" providerId="LiveId" clId="{90C76F6F-C527-424A-9440-C86F6586B613}" dt="2022-10-21T17:47:23.485" v="1790" actId="1076"/>
          <ac:picMkLst>
            <pc:docMk/>
            <pc:sldMk cId="3177822956" sldId="400"/>
            <ac:picMk id="4" creationId="{C1E9A5F6-DBD5-7564-812D-00649C38A2AE}"/>
          </ac:picMkLst>
        </pc:picChg>
        <pc:picChg chg="add mod">
          <ac:chgData name="Cheng Hsu" userId="d78036f9ef340df5" providerId="LiveId" clId="{90C76F6F-C527-424A-9440-C86F6586B613}" dt="2022-10-21T17:47:43.746" v="1793" actId="1076"/>
          <ac:picMkLst>
            <pc:docMk/>
            <pc:sldMk cId="3177822956" sldId="400"/>
            <ac:picMk id="6" creationId="{EE0D6EB5-0E0F-50CF-31E6-335B1B55F5C0}"/>
          </ac:picMkLst>
        </pc:picChg>
      </pc:sldChg>
      <pc:sldChg chg="addSp modSp add mod">
        <pc:chgData name="Cheng Hsu" userId="d78036f9ef340df5" providerId="LiveId" clId="{90C76F6F-C527-424A-9440-C86F6586B613}" dt="2022-10-21T22:16:12.715" v="2308" actId="20577"/>
        <pc:sldMkLst>
          <pc:docMk/>
          <pc:sldMk cId="2592695722" sldId="401"/>
        </pc:sldMkLst>
        <pc:spChg chg="mod">
          <ac:chgData name="Cheng Hsu" userId="d78036f9ef340df5" providerId="LiveId" clId="{90C76F6F-C527-424A-9440-C86F6586B613}" dt="2022-10-21T22:16:12.715" v="2308" actId="20577"/>
          <ac:spMkLst>
            <pc:docMk/>
            <pc:sldMk cId="2592695722" sldId="401"/>
            <ac:spMk id="16386" creationId="{00000000-0000-0000-0000-000000000000}"/>
          </ac:spMkLst>
        </pc:spChg>
        <pc:spChg chg="mod">
          <ac:chgData name="Cheng Hsu" userId="d78036f9ef340df5" providerId="LiveId" clId="{90C76F6F-C527-424A-9440-C86F6586B613}" dt="2022-10-21T22:14:28.324" v="2226" actId="20577"/>
          <ac:spMkLst>
            <pc:docMk/>
            <pc:sldMk cId="2592695722" sldId="401"/>
            <ac:spMk id="16387" creationId="{00000000-0000-0000-0000-000000000000}"/>
          </ac:spMkLst>
        </pc:spChg>
        <pc:picChg chg="add mod">
          <ac:chgData name="Cheng Hsu" userId="d78036f9ef340df5" providerId="LiveId" clId="{90C76F6F-C527-424A-9440-C86F6586B613}" dt="2022-10-21T22:14:01.663" v="2187" actId="1076"/>
          <ac:picMkLst>
            <pc:docMk/>
            <pc:sldMk cId="2592695722" sldId="401"/>
            <ac:picMk id="3" creationId="{0C793C39-9420-6FFC-C6B4-FAA723E2525E}"/>
          </ac:picMkLst>
        </pc:picChg>
      </pc:sldChg>
      <pc:sldChg chg="modSp add del mod">
        <pc:chgData name="Cheng Hsu" userId="d78036f9ef340df5" providerId="LiveId" clId="{90C76F6F-C527-424A-9440-C86F6586B613}" dt="2022-10-21T21:03:12.611" v="1959" actId="47"/>
        <pc:sldMkLst>
          <pc:docMk/>
          <pc:sldMk cId="2194067156" sldId="402"/>
        </pc:sldMkLst>
        <pc:spChg chg="mod">
          <ac:chgData name="Cheng Hsu" userId="d78036f9ef340df5" providerId="LiveId" clId="{90C76F6F-C527-424A-9440-C86F6586B613}" dt="2022-10-21T16:03:44.930" v="1720" actId="20577"/>
          <ac:spMkLst>
            <pc:docMk/>
            <pc:sldMk cId="2194067156" sldId="402"/>
            <ac:spMk id="16386" creationId="{00000000-0000-0000-0000-000000000000}"/>
          </ac:spMkLst>
        </pc:spChg>
        <pc:spChg chg="mod">
          <ac:chgData name="Cheng Hsu" userId="d78036f9ef340df5" providerId="LiveId" clId="{90C76F6F-C527-424A-9440-C86F6586B613}" dt="2022-10-21T15:53:58.646" v="1510" actId="20577"/>
          <ac:spMkLst>
            <pc:docMk/>
            <pc:sldMk cId="2194067156" sldId="402"/>
            <ac:spMk id="16387" creationId="{00000000-0000-0000-0000-000000000000}"/>
          </ac:spMkLst>
        </pc:spChg>
      </pc:sldChg>
      <pc:sldChg chg="modSp add del mod ord">
        <pc:chgData name="Cheng Hsu" userId="d78036f9ef340df5" providerId="LiveId" clId="{90C76F6F-C527-424A-9440-C86F6586B613}" dt="2022-10-21T21:03:11.399" v="1958" actId="47"/>
        <pc:sldMkLst>
          <pc:docMk/>
          <pc:sldMk cId="1901561625" sldId="403"/>
        </pc:sldMkLst>
        <pc:spChg chg="mod">
          <ac:chgData name="Cheng Hsu" userId="d78036f9ef340df5" providerId="LiveId" clId="{90C76F6F-C527-424A-9440-C86F6586B613}" dt="2022-10-21T16:03:56.983" v="1724" actId="20577"/>
          <ac:spMkLst>
            <pc:docMk/>
            <pc:sldMk cId="1901561625" sldId="403"/>
            <ac:spMk id="16386" creationId="{00000000-0000-0000-0000-000000000000}"/>
          </ac:spMkLst>
        </pc:spChg>
        <pc:spChg chg="mod">
          <ac:chgData name="Cheng Hsu" userId="d78036f9ef340df5" providerId="LiveId" clId="{90C76F6F-C527-424A-9440-C86F6586B613}" dt="2022-10-21T15:54:08.696" v="1513" actId="20577"/>
          <ac:spMkLst>
            <pc:docMk/>
            <pc:sldMk cId="1901561625" sldId="403"/>
            <ac:spMk id="16387" creationId="{00000000-0000-0000-0000-000000000000}"/>
          </ac:spMkLst>
        </pc:spChg>
      </pc:sldChg>
      <pc:sldChg chg="modSp add del mod">
        <pc:chgData name="Cheng Hsu" userId="d78036f9ef340df5" providerId="LiveId" clId="{90C76F6F-C527-424A-9440-C86F6586B613}" dt="2022-10-21T21:53:00.010" v="2031" actId="47"/>
        <pc:sldMkLst>
          <pc:docMk/>
          <pc:sldMk cId="2060600336" sldId="404"/>
        </pc:sldMkLst>
        <pc:spChg chg="mod">
          <ac:chgData name="Cheng Hsu" userId="d78036f9ef340df5" providerId="LiveId" clId="{90C76F6F-C527-424A-9440-C86F6586B613}" dt="2022-10-21T16:04:10.649" v="1736" actId="20577"/>
          <ac:spMkLst>
            <pc:docMk/>
            <pc:sldMk cId="2060600336" sldId="404"/>
            <ac:spMk id="16386" creationId="{00000000-0000-0000-0000-000000000000}"/>
          </ac:spMkLst>
        </pc:spChg>
        <pc:spChg chg="mod">
          <ac:chgData name="Cheng Hsu" userId="d78036f9ef340df5" providerId="LiveId" clId="{90C76F6F-C527-424A-9440-C86F6586B613}" dt="2022-10-21T15:54:19.617" v="1524" actId="20577"/>
          <ac:spMkLst>
            <pc:docMk/>
            <pc:sldMk cId="2060600336" sldId="404"/>
            <ac:spMk id="16387" creationId="{00000000-0000-0000-0000-000000000000}"/>
          </ac:spMkLst>
        </pc:spChg>
      </pc:sldChg>
      <pc:sldChg chg="modSp add del mod">
        <pc:chgData name="Cheng Hsu" userId="d78036f9ef340df5" providerId="LiveId" clId="{90C76F6F-C527-424A-9440-C86F6586B613}" dt="2022-10-21T21:59:11.590" v="2078" actId="47"/>
        <pc:sldMkLst>
          <pc:docMk/>
          <pc:sldMk cId="358942245" sldId="405"/>
        </pc:sldMkLst>
        <pc:spChg chg="mod">
          <ac:chgData name="Cheng Hsu" userId="d78036f9ef340df5" providerId="LiveId" clId="{90C76F6F-C527-424A-9440-C86F6586B613}" dt="2022-10-21T16:04:22.337" v="1755" actId="20577"/>
          <ac:spMkLst>
            <pc:docMk/>
            <pc:sldMk cId="358942245" sldId="405"/>
            <ac:spMk id="16386" creationId="{00000000-0000-0000-0000-000000000000}"/>
          </ac:spMkLst>
        </pc:spChg>
        <pc:spChg chg="mod">
          <ac:chgData name="Cheng Hsu" userId="d78036f9ef340df5" providerId="LiveId" clId="{90C76F6F-C527-424A-9440-C86F6586B613}" dt="2022-10-21T15:55:02.886" v="1533" actId="20577"/>
          <ac:spMkLst>
            <pc:docMk/>
            <pc:sldMk cId="358942245" sldId="405"/>
            <ac:spMk id="16387" creationId="{00000000-0000-0000-0000-000000000000}"/>
          </ac:spMkLst>
        </pc:spChg>
      </pc:sldChg>
      <pc:sldChg chg="modSp add del mod">
        <pc:chgData name="Cheng Hsu" userId="d78036f9ef340df5" providerId="LiveId" clId="{90C76F6F-C527-424A-9440-C86F6586B613}" dt="2022-10-21T21:59:37.895" v="2085" actId="47"/>
        <pc:sldMkLst>
          <pc:docMk/>
          <pc:sldMk cId="867505070" sldId="406"/>
        </pc:sldMkLst>
        <pc:spChg chg="mod">
          <ac:chgData name="Cheng Hsu" userId="d78036f9ef340df5" providerId="LiveId" clId="{90C76F6F-C527-424A-9440-C86F6586B613}" dt="2022-10-21T16:04:27.437" v="1758" actId="20577"/>
          <ac:spMkLst>
            <pc:docMk/>
            <pc:sldMk cId="867505070" sldId="406"/>
            <ac:spMk id="16386" creationId="{00000000-0000-0000-0000-000000000000}"/>
          </ac:spMkLst>
        </pc:spChg>
      </pc:sldChg>
      <pc:sldChg chg="modSp add del mod">
        <pc:chgData name="Cheng Hsu" userId="d78036f9ef340df5" providerId="LiveId" clId="{90C76F6F-C527-424A-9440-C86F6586B613}" dt="2022-10-21T21:59:30.746" v="2084" actId="47"/>
        <pc:sldMkLst>
          <pc:docMk/>
          <pc:sldMk cId="507650721" sldId="407"/>
        </pc:sldMkLst>
        <pc:spChg chg="mod">
          <ac:chgData name="Cheng Hsu" userId="d78036f9ef340df5" providerId="LiveId" clId="{90C76F6F-C527-424A-9440-C86F6586B613}" dt="2022-10-21T16:04:34.843" v="1769" actId="20577"/>
          <ac:spMkLst>
            <pc:docMk/>
            <pc:sldMk cId="507650721" sldId="407"/>
            <ac:spMk id="16386" creationId="{00000000-0000-0000-0000-000000000000}"/>
          </ac:spMkLst>
        </pc:spChg>
        <pc:spChg chg="mod">
          <ac:chgData name="Cheng Hsu" userId="d78036f9ef340df5" providerId="LiveId" clId="{90C76F6F-C527-424A-9440-C86F6586B613}" dt="2022-10-21T15:55:10.476" v="1541" actId="20577"/>
          <ac:spMkLst>
            <pc:docMk/>
            <pc:sldMk cId="507650721" sldId="407"/>
            <ac:spMk id="16387" creationId="{00000000-0000-0000-0000-000000000000}"/>
          </ac:spMkLst>
        </pc:spChg>
      </pc:sldChg>
      <pc:sldChg chg="modSp add mod ord">
        <pc:chgData name="Cheng Hsu" userId="d78036f9ef340df5" providerId="LiveId" clId="{90C76F6F-C527-424A-9440-C86F6586B613}" dt="2022-10-21T16:06:11.926" v="1777" actId="20577"/>
        <pc:sldMkLst>
          <pc:docMk/>
          <pc:sldMk cId="689938235" sldId="408"/>
        </pc:sldMkLst>
        <pc:spChg chg="mod">
          <ac:chgData name="Cheng Hsu" userId="d78036f9ef340df5" providerId="LiveId" clId="{90C76F6F-C527-424A-9440-C86F6586B613}" dt="2022-10-21T16:06:11.926" v="1777" actId="20577"/>
          <ac:spMkLst>
            <pc:docMk/>
            <pc:sldMk cId="689938235" sldId="408"/>
            <ac:spMk id="2" creationId="{00000000-0000-0000-0000-000000000000}"/>
          </ac:spMkLst>
        </pc:spChg>
        <pc:spChg chg="mod">
          <ac:chgData name="Cheng Hsu" userId="d78036f9ef340df5" providerId="LiveId" clId="{90C76F6F-C527-424A-9440-C86F6586B613}" dt="2022-10-21T16:00:41.357" v="1622" actId="20577"/>
          <ac:spMkLst>
            <pc:docMk/>
            <pc:sldMk cId="689938235" sldId="408"/>
            <ac:spMk id="11267" creationId="{00000000-0000-0000-0000-000000000000}"/>
          </ac:spMkLst>
        </pc:spChg>
      </pc:sldChg>
      <pc:sldChg chg="modSp add mod ord">
        <pc:chgData name="Cheng Hsu" userId="d78036f9ef340df5" providerId="LiveId" clId="{90C76F6F-C527-424A-9440-C86F6586B613}" dt="2022-10-21T22:16:36.684" v="2314" actId="20577"/>
        <pc:sldMkLst>
          <pc:docMk/>
          <pc:sldMk cId="1698297924" sldId="409"/>
        </pc:sldMkLst>
        <pc:spChg chg="mod">
          <ac:chgData name="Cheng Hsu" userId="d78036f9ef340df5" providerId="LiveId" clId="{90C76F6F-C527-424A-9440-C86F6586B613}" dt="2022-10-21T16:06:06.486" v="1775" actId="20577"/>
          <ac:spMkLst>
            <pc:docMk/>
            <pc:sldMk cId="1698297924" sldId="409"/>
            <ac:spMk id="2" creationId="{00000000-0000-0000-0000-000000000000}"/>
          </ac:spMkLst>
        </pc:spChg>
        <pc:spChg chg="mod">
          <ac:chgData name="Cheng Hsu" userId="d78036f9ef340df5" providerId="LiveId" clId="{90C76F6F-C527-424A-9440-C86F6586B613}" dt="2022-10-21T22:16:36.684" v="2314" actId="20577"/>
          <ac:spMkLst>
            <pc:docMk/>
            <pc:sldMk cId="1698297924" sldId="409"/>
            <ac:spMk id="11267" creationId="{00000000-0000-0000-0000-000000000000}"/>
          </ac:spMkLst>
        </pc:spChg>
      </pc:sldChg>
      <pc:sldChg chg="addSp delSp modSp add mod">
        <pc:chgData name="Cheng Hsu" userId="d78036f9ef340df5" providerId="LiveId" clId="{90C76F6F-C527-424A-9440-C86F6586B613}" dt="2022-10-21T22:13:05.261" v="2185"/>
        <pc:sldMkLst>
          <pc:docMk/>
          <pc:sldMk cId="1418414505" sldId="410"/>
        </pc:sldMkLst>
        <pc:spChg chg="add mod">
          <ac:chgData name="Cheng Hsu" userId="d78036f9ef340df5" providerId="LiveId" clId="{90C76F6F-C527-424A-9440-C86F6586B613}" dt="2022-10-21T20:39:31.812" v="1920"/>
          <ac:spMkLst>
            <pc:docMk/>
            <pc:sldMk cId="1418414505" sldId="410"/>
            <ac:spMk id="5" creationId="{D5D0DDF1-012D-A4FD-A7E9-18BAA65D49A2}"/>
          </ac:spMkLst>
        </pc:spChg>
        <pc:spChg chg="del">
          <ac:chgData name="Cheng Hsu" userId="d78036f9ef340df5" providerId="LiveId" clId="{90C76F6F-C527-424A-9440-C86F6586B613}" dt="2022-10-21T20:39:31.543" v="1919" actId="478"/>
          <ac:spMkLst>
            <pc:docMk/>
            <pc:sldMk cId="1418414505" sldId="410"/>
            <ac:spMk id="7" creationId="{7D5BD55D-7FA0-5F5F-C2C5-74BD1B002156}"/>
          </ac:spMkLst>
        </pc:spChg>
        <pc:spChg chg="mod">
          <ac:chgData name="Cheng Hsu" userId="d78036f9ef340df5" providerId="LiveId" clId="{90C76F6F-C527-424A-9440-C86F6586B613}" dt="2022-10-21T17:50:50.899" v="1907" actId="20577"/>
          <ac:spMkLst>
            <pc:docMk/>
            <pc:sldMk cId="1418414505" sldId="410"/>
            <ac:spMk id="9" creationId="{63AFF6DF-CB00-A457-738D-535D509E5662}"/>
          </ac:spMkLst>
        </pc:spChg>
        <pc:spChg chg="add del mod">
          <ac:chgData name="Cheng Hsu" userId="d78036f9ef340df5" providerId="LiveId" clId="{90C76F6F-C527-424A-9440-C86F6586B613}" dt="2022-10-21T20:39:50.393" v="1923" actId="478"/>
          <ac:spMkLst>
            <pc:docMk/>
            <pc:sldMk cId="1418414505" sldId="410"/>
            <ac:spMk id="10" creationId="{0E031008-5BC4-2134-A4C1-2E62B77B1BBC}"/>
          </ac:spMkLst>
        </pc:spChg>
        <pc:spChg chg="mod">
          <ac:chgData name="Cheng Hsu" userId="d78036f9ef340df5" providerId="LiveId" clId="{90C76F6F-C527-424A-9440-C86F6586B613}" dt="2022-10-21T22:13:05.261" v="2185"/>
          <ac:spMkLst>
            <pc:docMk/>
            <pc:sldMk cId="1418414505" sldId="410"/>
            <ac:spMk id="16386" creationId="{00000000-0000-0000-0000-000000000000}"/>
          </ac:spMkLst>
        </pc:spChg>
        <pc:picChg chg="add mod">
          <ac:chgData name="Cheng Hsu" userId="d78036f9ef340df5" providerId="LiveId" clId="{90C76F6F-C527-424A-9440-C86F6586B613}" dt="2022-10-21T20:38:30.554" v="1914" actId="1076"/>
          <ac:picMkLst>
            <pc:docMk/>
            <pc:sldMk cId="1418414505" sldId="410"/>
            <ac:picMk id="3" creationId="{16DC686B-2C4D-88D5-537C-B3DE1A75268D}"/>
          </ac:picMkLst>
        </pc:picChg>
        <pc:picChg chg="del">
          <ac:chgData name="Cheng Hsu" userId="d78036f9ef340df5" providerId="LiveId" clId="{90C76F6F-C527-424A-9440-C86F6586B613}" dt="2022-10-21T20:38:08.777" v="1908" actId="478"/>
          <ac:picMkLst>
            <pc:docMk/>
            <pc:sldMk cId="1418414505" sldId="410"/>
            <ac:picMk id="4" creationId="{C1E9A5F6-DBD5-7564-812D-00649C38A2AE}"/>
          </ac:picMkLst>
        </pc:picChg>
        <pc:picChg chg="del">
          <ac:chgData name="Cheng Hsu" userId="d78036f9ef340df5" providerId="LiveId" clId="{90C76F6F-C527-424A-9440-C86F6586B613}" dt="2022-10-21T20:39:39.634" v="1921" actId="478"/>
          <ac:picMkLst>
            <pc:docMk/>
            <pc:sldMk cId="1418414505" sldId="410"/>
            <ac:picMk id="6" creationId="{EE0D6EB5-0E0F-50CF-31E6-335B1B55F5C0}"/>
          </ac:picMkLst>
        </pc:picChg>
        <pc:picChg chg="add mod">
          <ac:chgData name="Cheng Hsu" userId="d78036f9ef340df5" providerId="LiveId" clId="{90C76F6F-C527-424A-9440-C86F6586B613}" dt="2022-10-21T20:40:17.482" v="1930" actId="1076"/>
          <ac:picMkLst>
            <pc:docMk/>
            <pc:sldMk cId="1418414505" sldId="410"/>
            <ac:picMk id="12" creationId="{14D362FE-FDB7-33EB-71B1-16299914D75A}"/>
          </ac:picMkLst>
        </pc:picChg>
      </pc:sldChg>
      <pc:sldChg chg="add del">
        <pc:chgData name="Cheng Hsu" userId="d78036f9ef340df5" providerId="LiveId" clId="{90C76F6F-C527-424A-9440-C86F6586B613}" dt="2022-10-21T20:45:20.563" v="1934" actId="47"/>
        <pc:sldMkLst>
          <pc:docMk/>
          <pc:sldMk cId="583566579" sldId="411"/>
        </pc:sldMkLst>
      </pc:sldChg>
      <pc:sldChg chg="addSp delSp modSp add mod ord">
        <pc:chgData name="Cheng Hsu" userId="d78036f9ef340df5" providerId="LiveId" clId="{90C76F6F-C527-424A-9440-C86F6586B613}" dt="2022-10-21T21:06:39.254" v="1989" actId="20577"/>
        <pc:sldMkLst>
          <pc:docMk/>
          <pc:sldMk cId="3157374315" sldId="411"/>
        </pc:sldMkLst>
        <pc:spChg chg="add del mod">
          <ac:chgData name="Cheng Hsu" userId="d78036f9ef340df5" providerId="LiveId" clId="{90C76F6F-C527-424A-9440-C86F6586B613}" dt="2022-10-21T21:02:18.741" v="1952" actId="478"/>
          <ac:spMkLst>
            <pc:docMk/>
            <pc:sldMk cId="3157374315" sldId="411"/>
            <ac:spMk id="5" creationId="{EFD6457C-3861-1217-0D0B-E91AAE703DC9}"/>
          </ac:spMkLst>
        </pc:spChg>
        <pc:spChg chg="mod">
          <ac:chgData name="Cheng Hsu" userId="d78036f9ef340df5" providerId="LiveId" clId="{90C76F6F-C527-424A-9440-C86F6586B613}" dt="2022-10-21T21:00:35.841" v="1940" actId="14100"/>
          <ac:spMkLst>
            <pc:docMk/>
            <pc:sldMk cId="3157374315" sldId="411"/>
            <ac:spMk id="9" creationId="{63AFF6DF-CB00-A457-738D-535D509E5662}"/>
          </ac:spMkLst>
        </pc:spChg>
        <pc:spChg chg="mod">
          <ac:chgData name="Cheng Hsu" userId="d78036f9ef340df5" providerId="LiveId" clId="{90C76F6F-C527-424A-9440-C86F6586B613}" dt="2022-10-21T21:06:39.254" v="1989" actId="20577"/>
          <ac:spMkLst>
            <pc:docMk/>
            <pc:sldMk cId="3157374315" sldId="411"/>
            <ac:spMk id="16386" creationId="{00000000-0000-0000-0000-000000000000}"/>
          </ac:spMkLst>
        </pc:spChg>
        <pc:picChg chg="add mod">
          <ac:chgData name="Cheng Hsu" userId="d78036f9ef340df5" providerId="LiveId" clId="{90C76F6F-C527-424A-9440-C86F6586B613}" dt="2022-10-21T21:02:03.183" v="1948" actId="1076"/>
          <ac:picMkLst>
            <pc:docMk/>
            <pc:sldMk cId="3157374315" sldId="411"/>
            <ac:picMk id="3" creationId="{366E95DF-538F-BAFA-6FB7-A075A9C80B09}"/>
          </ac:picMkLst>
        </pc:picChg>
        <pc:picChg chg="del">
          <ac:chgData name="Cheng Hsu" userId="d78036f9ef340df5" providerId="LiveId" clId="{90C76F6F-C527-424A-9440-C86F6586B613}" dt="2022-10-21T21:00:37.014" v="1941" actId="478"/>
          <ac:picMkLst>
            <pc:docMk/>
            <pc:sldMk cId="3157374315" sldId="411"/>
            <ac:picMk id="4" creationId="{C1E9A5F6-DBD5-7564-812D-00649C38A2AE}"/>
          </ac:picMkLst>
        </pc:picChg>
        <pc:picChg chg="del">
          <ac:chgData name="Cheng Hsu" userId="d78036f9ef340df5" providerId="LiveId" clId="{90C76F6F-C527-424A-9440-C86F6586B613}" dt="2022-10-21T21:02:04.914" v="1949" actId="478"/>
          <ac:picMkLst>
            <pc:docMk/>
            <pc:sldMk cId="3157374315" sldId="411"/>
            <ac:picMk id="6" creationId="{EE0D6EB5-0E0F-50CF-31E6-335B1B55F5C0}"/>
          </ac:picMkLst>
        </pc:picChg>
        <pc:picChg chg="add mod">
          <ac:chgData name="Cheng Hsu" userId="d78036f9ef340df5" providerId="LiveId" clId="{90C76F6F-C527-424A-9440-C86F6586B613}" dt="2022-10-21T21:02:49.708" v="1957" actId="1038"/>
          <ac:picMkLst>
            <pc:docMk/>
            <pc:sldMk cId="3157374315" sldId="411"/>
            <ac:picMk id="11" creationId="{B99E3631-7EF7-0DA7-6EAE-4652E931060A}"/>
          </ac:picMkLst>
        </pc:picChg>
      </pc:sldChg>
      <pc:sldChg chg="addSp delSp modSp add mod">
        <pc:chgData name="Cheng Hsu" userId="d78036f9ef340df5" providerId="LiveId" clId="{90C76F6F-C527-424A-9440-C86F6586B613}" dt="2022-10-21T21:06:47.277" v="1991"/>
        <pc:sldMkLst>
          <pc:docMk/>
          <pc:sldMk cId="812399932" sldId="412"/>
        </pc:sldMkLst>
        <pc:spChg chg="mod">
          <ac:chgData name="Cheng Hsu" userId="d78036f9ef340df5" providerId="LiveId" clId="{90C76F6F-C527-424A-9440-C86F6586B613}" dt="2022-10-21T21:03:22.421" v="1961"/>
          <ac:spMkLst>
            <pc:docMk/>
            <pc:sldMk cId="812399932" sldId="412"/>
            <ac:spMk id="9" creationId="{63AFF6DF-CB00-A457-738D-535D509E5662}"/>
          </ac:spMkLst>
        </pc:spChg>
        <pc:spChg chg="mod">
          <ac:chgData name="Cheng Hsu" userId="d78036f9ef340df5" providerId="LiveId" clId="{90C76F6F-C527-424A-9440-C86F6586B613}" dt="2022-10-21T21:06:47.277" v="1991"/>
          <ac:spMkLst>
            <pc:docMk/>
            <pc:sldMk cId="812399932" sldId="412"/>
            <ac:spMk id="16386" creationId="{00000000-0000-0000-0000-000000000000}"/>
          </ac:spMkLst>
        </pc:spChg>
        <pc:picChg chg="del">
          <ac:chgData name="Cheng Hsu" userId="d78036f9ef340df5" providerId="LiveId" clId="{90C76F6F-C527-424A-9440-C86F6586B613}" dt="2022-10-21T21:04:07.410" v="1971" actId="478"/>
          <ac:picMkLst>
            <pc:docMk/>
            <pc:sldMk cId="812399932" sldId="412"/>
            <ac:picMk id="3" creationId="{366E95DF-538F-BAFA-6FB7-A075A9C80B09}"/>
          </ac:picMkLst>
        </pc:picChg>
        <pc:picChg chg="add mod">
          <ac:chgData name="Cheng Hsu" userId="d78036f9ef340df5" providerId="LiveId" clId="{90C76F6F-C527-424A-9440-C86F6586B613}" dt="2022-10-21T21:04:28.352" v="1977" actId="1076"/>
          <ac:picMkLst>
            <pc:docMk/>
            <pc:sldMk cId="812399932" sldId="412"/>
            <ac:picMk id="4" creationId="{E3997DA7-7A0F-FB6E-5118-E95DF3F42C6A}"/>
          </ac:picMkLst>
        </pc:picChg>
        <pc:picChg chg="add mod">
          <ac:chgData name="Cheng Hsu" userId="d78036f9ef340df5" providerId="LiveId" clId="{90C76F6F-C527-424A-9440-C86F6586B613}" dt="2022-10-21T21:05:32.793" v="1985" actId="1076"/>
          <ac:picMkLst>
            <pc:docMk/>
            <pc:sldMk cId="812399932" sldId="412"/>
            <ac:picMk id="6" creationId="{466BAE25-577D-7C30-2AEB-9094BA780F22}"/>
          </ac:picMkLst>
        </pc:picChg>
        <pc:picChg chg="del">
          <ac:chgData name="Cheng Hsu" userId="d78036f9ef340df5" providerId="LiveId" clId="{90C76F6F-C527-424A-9440-C86F6586B613}" dt="2022-10-21T21:04:31.647" v="1978" actId="478"/>
          <ac:picMkLst>
            <pc:docMk/>
            <pc:sldMk cId="812399932" sldId="412"/>
            <ac:picMk id="11" creationId="{B99E3631-7EF7-0DA7-6EAE-4652E931060A}"/>
          </ac:picMkLst>
        </pc:picChg>
      </pc:sldChg>
      <pc:sldChg chg="addSp delSp modSp add mod ord">
        <pc:chgData name="Cheng Hsu" userId="d78036f9ef340df5" providerId="LiveId" clId="{90C76F6F-C527-424A-9440-C86F6586B613}" dt="2022-10-21T21:51:15.897" v="2004" actId="1076"/>
        <pc:sldMkLst>
          <pc:docMk/>
          <pc:sldMk cId="3390774724" sldId="413"/>
        </pc:sldMkLst>
        <pc:spChg chg="mod">
          <ac:chgData name="Cheng Hsu" userId="d78036f9ef340df5" providerId="LiveId" clId="{90C76F6F-C527-424A-9440-C86F6586B613}" dt="2022-10-21T21:07:12.543" v="1994"/>
          <ac:spMkLst>
            <pc:docMk/>
            <pc:sldMk cId="3390774724" sldId="413"/>
            <ac:spMk id="16386" creationId="{00000000-0000-0000-0000-000000000000}"/>
          </ac:spMkLst>
        </pc:spChg>
        <pc:picChg chg="del">
          <ac:chgData name="Cheng Hsu" userId="d78036f9ef340df5" providerId="LiveId" clId="{90C76F6F-C527-424A-9440-C86F6586B613}" dt="2022-10-21T21:03:58.480" v="1969" actId="478"/>
          <ac:picMkLst>
            <pc:docMk/>
            <pc:sldMk cId="3390774724" sldId="413"/>
            <ac:picMk id="3" creationId="{366E95DF-538F-BAFA-6FB7-A075A9C80B09}"/>
          </ac:picMkLst>
        </pc:picChg>
        <pc:picChg chg="add mod">
          <ac:chgData name="Cheng Hsu" userId="d78036f9ef340df5" providerId="LiveId" clId="{90C76F6F-C527-424A-9440-C86F6586B613}" dt="2022-10-21T21:50:48.484" v="1999" actId="1076"/>
          <ac:picMkLst>
            <pc:docMk/>
            <pc:sldMk cId="3390774724" sldId="413"/>
            <ac:picMk id="4" creationId="{11844C17-68A6-8396-1291-0662168DEEB3}"/>
          </ac:picMkLst>
        </pc:picChg>
        <pc:picChg chg="add mod">
          <ac:chgData name="Cheng Hsu" userId="d78036f9ef340df5" providerId="LiveId" clId="{90C76F6F-C527-424A-9440-C86F6586B613}" dt="2022-10-21T21:51:15.897" v="2004" actId="1076"/>
          <ac:picMkLst>
            <pc:docMk/>
            <pc:sldMk cId="3390774724" sldId="413"/>
            <ac:picMk id="6" creationId="{DA7E5515-207D-BF62-9656-D01C163D9A19}"/>
          </ac:picMkLst>
        </pc:picChg>
        <pc:picChg chg="del">
          <ac:chgData name="Cheng Hsu" userId="d78036f9ef340df5" providerId="LiveId" clId="{90C76F6F-C527-424A-9440-C86F6586B613}" dt="2022-10-21T21:50:52.855" v="2000" actId="478"/>
          <ac:picMkLst>
            <pc:docMk/>
            <pc:sldMk cId="3390774724" sldId="413"/>
            <ac:picMk id="11" creationId="{B99E3631-7EF7-0DA7-6EAE-4652E931060A}"/>
          </ac:picMkLst>
        </pc:picChg>
      </pc:sldChg>
      <pc:sldChg chg="addSp delSp modSp add mod">
        <pc:chgData name="Cheng Hsu" userId="d78036f9ef340df5" providerId="LiveId" clId="{90C76F6F-C527-424A-9440-C86F6586B613}" dt="2022-10-21T21:51:59.168" v="2016" actId="1076"/>
        <pc:sldMkLst>
          <pc:docMk/>
          <pc:sldMk cId="334066733" sldId="414"/>
        </pc:sldMkLst>
        <pc:spChg chg="mod">
          <ac:chgData name="Cheng Hsu" userId="d78036f9ef340df5" providerId="LiveId" clId="{90C76F6F-C527-424A-9440-C86F6586B613}" dt="2022-10-21T21:03:53.987" v="1968"/>
          <ac:spMkLst>
            <pc:docMk/>
            <pc:sldMk cId="334066733" sldId="414"/>
            <ac:spMk id="9" creationId="{63AFF6DF-CB00-A457-738D-535D509E5662}"/>
          </ac:spMkLst>
        </pc:spChg>
        <pc:spChg chg="mod">
          <ac:chgData name="Cheng Hsu" userId="d78036f9ef340df5" providerId="LiveId" clId="{90C76F6F-C527-424A-9440-C86F6586B613}" dt="2022-10-21T21:07:23.322" v="1995"/>
          <ac:spMkLst>
            <pc:docMk/>
            <pc:sldMk cId="334066733" sldId="414"/>
            <ac:spMk id="16386" creationId="{00000000-0000-0000-0000-000000000000}"/>
          </ac:spMkLst>
        </pc:spChg>
        <pc:picChg chg="del">
          <ac:chgData name="Cheng Hsu" userId="d78036f9ef340df5" providerId="LiveId" clId="{90C76F6F-C527-424A-9440-C86F6586B613}" dt="2022-10-21T21:04:00.409" v="1970" actId="478"/>
          <ac:picMkLst>
            <pc:docMk/>
            <pc:sldMk cId="334066733" sldId="414"/>
            <ac:picMk id="3" creationId="{366E95DF-538F-BAFA-6FB7-A075A9C80B09}"/>
          </ac:picMkLst>
        </pc:picChg>
        <pc:picChg chg="add mod">
          <ac:chgData name="Cheng Hsu" userId="d78036f9ef340df5" providerId="LiveId" clId="{90C76F6F-C527-424A-9440-C86F6586B613}" dt="2022-10-21T21:51:36.010" v="2009" actId="1076"/>
          <ac:picMkLst>
            <pc:docMk/>
            <pc:sldMk cId="334066733" sldId="414"/>
            <ac:picMk id="4" creationId="{6C909D53-0FCB-FCA9-518D-854796F345D0}"/>
          </ac:picMkLst>
        </pc:picChg>
        <pc:picChg chg="add mod">
          <ac:chgData name="Cheng Hsu" userId="d78036f9ef340df5" providerId="LiveId" clId="{90C76F6F-C527-424A-9440-C86F6586B613}" dt="2022-10-21T21:51:59.168" v="2016" actId="1076"/>
          <ac:picMkLst>
            <pc:docMk/>
            <pc:sldMk cId="334066733" sldId="414"/>
            <ac:picMk id="6" creationId="{C1E1ABF7-BDC1-EFDB-9837-8A05127BE21B}"/>
          </ac:picMkLst>
        </pc:picChg>
        <pc:picChg chg="del">
          <ac:chgData name="Cheng Hsu" userId="d78036f9ef340df5" providerId="LiveId" clId="{90C76F6F-C527-424A-9440-C86F6586B613}" dt="2022-10-21T21:51:37.521" v="2010" actId="478"/>
          <ac:picMkLst>
            <pc:docMk/>
            <pc:sldMk cId="334066733" sldId="414"/>
            <ac:picMk id="11" creationId="{B99E3631-7EF7-0DA7-6EAE-4652E931060A}"/>
          </ac:picMkLst>
        </pc:picChg>
      </pc:sldChg>
      <pc:sldChg chg="addSp delSp modSp add mod ord">
        <pc:chgData name="Cheng Hsu" userId="d78036f9ef340df5" providerId="LiveId" clId="{90C76F6F-C527-424A-9440-C86F6586B613}" dt="2022-10-21T21:56:31.302" v="2050" actId="1076"/>
        <pc:sldMkLst>
          <pc:docMk/>
          <pc:sldMk cId="1208582876" sldId="415"/>
        </pc:sldMkLst>
        <pc:spChg chg="mod">
          <ac:chgData name="Cheng Hsu" userId="d78036f9ef340df5" providerId="LiveId" clId="{90C76F6F-C527-424A-9440-C86F6586B613}" dt="2022-10-21T21:52:51.842" v="2030" actId="20577"/>
          <ac:spMkLst>
            <pc:docMk/>
            <pc:sldMk cId="1208582876" sldId="415"/>
            <ac:spMk id="16386" creationId="{00000000-0000-0000-0000-000000000000}"/>
          </ac:spMkLst>
        </pc:spChg>
        <pc:picChg chg="add mod">
          <ac:chgData name="Cheng Hsu" userId="d78036f9ef340df5" providerId="LiveId" clId="{90C76F6F-C527-424A-9440-C86F6586B613}" dt="2022-10-21T21:55:16.400" v="2039" actId="1076"/>
          <ac:picMkLst>
            <pc:docMk/>
            <pc:sldMk cId="1208582876" sldId="415"/>
            <ac:picMk id="3" creationId="{9901420B-1150-5746-BF02-E494667F29A9}"/>
          </ac:picMkLst>
        </pc:picChg>
        <pc:picChg chg="del">
          <ac:chgData name="Cheng Hsu" userId="d78036f9ef340df5" providerId="LiveId" clId="{90C76F6F-C527-424A-9440-C86F6586B613}" dt="2022-10-21T21:53:12.799" v="2035" actId="478"/>
          <ac:picMkLst>
            <pc:docMk/>
            <pc:sldMk cId="1208582876" sldId="415"/>
            <ac:picMk id="4" creationId="{11844C17-68A6-8396-1291-0662168DEEB3}"/>
          </ac:picMkLst>
        </pc:picChg>
        <pc:picChg chg="del">
          <ac:chgData name="Cheng Hsu" userId="d78036f9ef340df5" providerId="LiveId" clId="{90C76F6F-C527-424A-9440-C86F6586B613}" dt="2022-10-21T21:55:50.819" v="2044" actId="478"/>
          <ac:picMkLst>
            <pc:docMk/>
            <pc:sldMk cId="1208582876" sldId="415"/>
            <ac:picMk id="6" creationId="{DA7E5515-207D-BF62-9656-D01C163D9A19}"/>
          </ac:picMkLst>
        </pc:picChg>
        <pc:picChg chg="add mod">
          <ac:chgData name="Cheng Hsu" userId="d78036f9ef340df5" providerId="LiveId" clId="{90C76F6F-C527-424A-9440-C86F6586B613}" dt="2022-10-21T21:56:31.302" v="2050" actId="1076"/>
          <ac:picMkLst>
            <pc:docMk/>
            <pc:sldMk cId="1208582876" sldId="415"/>
            <ac:picMk id="10" creationId="{B54A354F-DBB1-F2DE-09A7-797CFA74D828}"/>
          </ac:picMkLst>
        </pc:picChg>
      </pc:sldChg>
      <pc:sldChg chg="addSp delSp modSp add mod">
        <pc:chgData name="Cheng Hsu" userId="d78036f9ef340df5" providerId="LiveId" clId="{90C76F6F-C527-424A-9440-C86F6586B613}" dt="2022-10-21T21:57:33.271" v="2058" actId="1076"/>
        <pc:sldMkLst>
          <pc:docMk/>
          <pc:sldMk cId="980217245" sldId="416"/>
        </pc:sldMkLst>
        <pc:spChg chg="mod">
          <ac:chgData name="Cheng Hsu" userId="d78036f9ef340df5" providerId="LiveId" clId="{90C76F6F-C527-424A-9440-C86F6586B613}" dt="2022-10-21T21:53:08.073" v="2033"/>
          <ac:spMkLst>
            <pc:docMk/>
            <pc:sldMk cId="980217245" sldId="416"/>
            <ac:spMk id="9" creationId="{63AFF6DF-CB00-A457-738D-535D509E5662}"/>
          </ac:spMkLst>
        </pc:spChg>
        <pc:picChg chg="add mod">
          <ac:chgData name="Cheng Hsu" userId="d78036f9ef340df5" providerId="LiveId" clId="{90C76F6F-C527-424A-9440-C86F6586B613}" dt="2022-10-21T21:55:45.141" v="2043" actId="1076"/>
          <ac:picMkLst>
            <pc:docMk/>
            <pc:sldMk cId="980217245" sldId="416"/>
            <ac:picMk id="3" creationId="{F66175DB-CC4E-092E-CA48-6AC50D246F08}"/>
          </ac:picMkLst>
        </pc:picChg>
        <pc:picChg chg="del">
          <ac:chgData name="Cheng Hsu" userId="d78036f9ef340df5" providerId="LiveId" clId="{90C76F6F-C527-424A-9440-C86F6586B613}" dt="2022-10-21T21:53:09.681" v="2034" actId="478"/>
          <ac:picMkLst>
            <pc:docMk/>
            <pc:sldMk cId="980217245" sldId="416"/>
            <ac:picMk id="4" creationId="{11844C17-68A6-8396-1291-0662168DEEB3}"/>
          </ac:picMkLst>
        </pc:picChg>
        <pc:picChg chg="del">
          <ac:chgData name="Cheng Hsu" userId="d78036f9ef340df5" providerId="LiveId" clId="{90C76F6F-C527-424A-9440-C86F6586B613}" dt="2022-10-21T21:55:53.270" v="2045" actId="478"/>
          <ac:picMkLst>
            <pc:docMk/>
            <pc:sldMk cId="980217245" sldId="416"/>
            <ac:picMk id="6" creationId="{DA7E5515-207D-BF62-9656-D01C163D9A19}"/>
          </ac:picMkLst>
        </pc:picChg>
        <pc:picChg chg="add mod">
          <ac:chgData name="Cheng Hsu" userId="d78036f9ef340df5" providerId="LiveId" clId="{90C76F6F-C527-424A-9440-C86F6586B613}" dt="2022-10-21T21:57:33.271" v="2058" actId="1076"/>
          <ac:picMkLst>
            <pc:docMk/>
            <pc:sldMk cId="980217245" sldId="416"/>
            <ac:picMk id="10" creationId="{170673E4-C53E-2D00-D1EB-3B6731F661E9}"/>
          </ac:picMkLst>
        </pc:picChg>
      </pc:sldChg>
      <pc:sldChg chg="addSp delSp modSp add mod">
        <pc:chgData name="Cheng Hsu" userId="d78036f9ef340df5" providerId="LiveId" clId="{90C76F6F-C527-424A-9440-C86F6586B613}" dt="2022-10-21T22:06:52.399" v="2132" actId="1076"/>
        <pc:sldMkLst>
          <pc:docMk/>
          <pc:sldMk cId="1506529079" sldId="417"/>
        </pc:sldMkLst>
        <pc:spChg chg="mod">
          <ac:chgData name="Cheng Hsu" userId="d78036f9ef340df5" providerId="LiveId" clId="{90C76F6F-C527-424A-9440-C86F6586B613}" dt="2022-10-21T22:05:53.084" v="2120" actId="1076"/>
          <ac:spMkLst>
            <pc:docMk/>
            <pc:sldMk cId="1506529079" sldId="417"/>
            <ac:spMk id="7" creationId="{7D5BD55D-7FA0-5F5F-C2C5-74BD1B002156}"/>
          </ac:spMkLst>
        </pc:spChg>
        <pc:spChg chg="del">
          <ac:chgData name="Cheng Hsu" userId="d78036f9ef340df5" providerId="LiveId" clId="{90C76F6F-C527-424A-9440-C86F6586B613}" dt="2022-10-21T22:05:47.762" v="2119" actId="478"/>
          <ac:spMkLst>
            <pc:docMk/>
            <pc:sldMk cId="1506529079" sldId="417"/>
            <ac:spMk id="8" creationId="{CDBA707C-4F8E-784E-210C-0669248DE84A}"/>
          </ac:spMkLst>
        </pc:spChg>
        <pc:spChg chg="mod">
          <ac:chgData name="Cheng Hsu" userId="d78036f9ef340df5" providerId="LiveId" clId="{90C76F6F-C527-424A-9440-C86F6586B613}" dt="2022-10-21T21:59:51.033" v="2086"/>
          <ac:spMkLst>
            <pc:docMk/>
            <pc:sldMk cId="1506529079" sldId="417"/>
            <ac:spMk id="9" creationId="{63AFF6DF-CB00-A457-738D-535D509E5662}"/>
          </ac:spMkLst>
        </pc:spChg>
        <pc:spChg chg="mod">
          <ac:chgData name="Cheng Hsu" userId="d78036f9ef340df5" providerId="LiveId" clId="{90C76F6F-C527-424A-9440-C86F6586B613}" dt="2022-10-21T21:59:01.973" v="2076" actId="108"/>
          <ac:spMkLst>
            <pc:docMk/>
            <pc:sldMk cId="1506529079" sldId="417"/>
            <ac:spMk id="16386" creationId="{00000000-0000-0000-0000-000000000000}"/>
          </ac:spMkLst>
        </pc:spChg>
        <pc:picChg chg="del">
          <ac:chgData name="Cheng Hsu" userId="d78036f9ef340df5" providerId="LiveId" clId="{90C76F6F-C527-424A-9440-C86F6586B613}" dt="2022-10-21T22:03:33.907" v="2098" actId="478"/>
          <ac:picMkLst>
            <pc:docMk/>
            <pc:sldMk cId="1506529079" sldId="417"/>
            <ac:picMk id="3" creationId="{F66175DB-CC4E-092E-CA48-6AC50D246F08}"/>
          </ac:picMkLst>
        </pc:picChg>
        <pc:picChg chg="add del mod">
          <ac:chgData name="Cheng Hsu" userId="d78036f9ef340df5" providerId="LiveId" clId="{90C76F6F-C527-424A-9440-C86F6586B613}" dt="2022-10-21T22:04:19.818" v="2106" actId="21"/>
          <ac:picMkLst>
            <pc:docMk/>
            <pc:sldMk cId="1506529079" sldId="417"/>
            <ac:picMk id="4" creationId="{A402F338-0B50-600B-FE75-6EEFA59C286C}"/>
          </ac:picMkLst>
        </pc:picChg>
        <pc:picChg chg="add mod">
          <ac:chgData name="Cheng Hsu" userId="d78036f9ef340df5" providerId="LiveId" clId="{90C76F6F-C527-424A-9440-C86F6586B613}" dt="2022-10-21T22:06:52.399" v="2132" actId="1076"/>
          <ac:picMkLst>
            <pc:docMk/>
            <pc:sldMk cId="1506529079" sldId="417"/>
            <ac:picMk id="6" creationId="{7B454815-BD64-A60B-4BE6-DE5B1661B751}"/>
          </ac:picMkLst>
        </pc:picChg>
        <pc:picChg chg="del">
          <ac:chgData name="Cheng Hsu" userId="d78036f9ef340df5" providerId="LiveId" clId="{90C76F6F-C527-424A-9440-C86F6586B613}" dt="2022-10-21T22:05:45.315" v="2118" actId="478"/>
          <ac:picMkLst>
            <pc:docMk/>
            <pc:sldMk cId="1506529079" sldId="417"/>
            <ac:picMk id="10" creationId="{170673E4-C53E-2D00-D1EB-3B6731F661E9}"/>
          </ac:picMkLst>
        </pc:picChg>
      </pc:sldChg>
      <pc:sldChg chg="addSp delSp modSp add mod">
        <pc:chgData name="Cheng Hsu" userId="d78036f9ef340df5" providerId="LiveId" clId="{90C76F6F-C527-424A-9440-C86F6586B613}" dt="2022-10-21T22:07:49.735" v="2139" actId="1076"/>
        <pc:sldMkLst>
          <pc:docMk/>
          <pc:sldMk cId="3831091249" sldId="418"/>
        </pc:sldMkLst>
        <pc:picChg chg="add mod">
          <ac:chgData name="Cheng Hsu" userId="d78036f9ef340df5" providerId="LiveId" clId="{90C76F6F-C527-424A-9440-C86F6586B613}" dt="2022-10-21T22:04:39.296" v="2111" actId="1076"/>
          <ac:picMkLst>
            <pc:docMk/>
            <pc:sldMk cId="3831091249" sldId="418"/>
            <ac:picMk id="2" creationId="{477374F3-8EC0-A093-FCC5-05A594E6770A}"/>
          </ac:picMkLst>
        </pc:picChg>
        <pc:picChg chg="del">
          <ac:chgData name="Cheng Hsu" userId="d78036f9ef340df5" providerId="LiveId" clId="{90C76F6F-C527-424A-9440-C86F6586B613}" dt="2022-10-21T22:03:35.869" v="2099" actId="478"/>
          <ac:picMkLst>
            <pc:docMk/>
            <pc:sldMk cId="3831091249" sldId="418"/>
            <ac:picMk id="3" creationId="{F66175DB-CC4E-092E-CA48-6AC50D246F08}"/>
          </ac:picMkLst>
        </pc:picChg>
        <pc:picChg chg="add mod">
          <ac:chgData name="Cheng Hsu" userId="d78036f9ef340df5" providerId="LiveId" clId="{90C76F6F-C527-424A-9440-C86F6586B613}" dt="2022-10-21T22:07:49.735" v="2139" actId="1076"/>
          <ac:picMkLst>
            <pc:docMk/>
            <pc:sldMk cId="3831091249" sldId="418"/>
            <ac:picMk id="5" creationId="{1804CF99-FCFE-4F67-08D2-73FAECA1671D}"/>
          </ac:picMkLst>
        </pc:picChg>
        <pc:picChg chg="del">
          <ac:chgData name="Cheng Hsu" userId="d78036f9ef340df5" providerId="LiveId" clId="{90C76F6F-C527-424A-9440-C86F6586B613}" dt="2022-10-21T22:05:16.359" v="2117" actId="478"/>
          <ac:picMkLst>
            <pc:docMk/>
            <pc:sldMk cId="3831091249" sldId="418"/>
            <ac:picMk id="10" creationId="{170673E4-C53E-2D00-D1EB-3B6731F661E9}"/>
          </ac:picMkLst>
        </pc:picChg>
      </pc:sldChg>
      <pc:sldChg chg="addSp delSp modSp add mod ord">
        <pc:chgData name="Cheng Hsu" userId="d78036f9ef340df5" providerId="LiveId" clId="{90C76F6F-C527-424A-9440-C86F6586B613}" dt="2022-10-21T22:10:08.402" v="2156" actId="1076"/>
        <pc:sldMkLst>
          <pc:docMk/>
          <pc:sldMk cId="1075863633" sldId="419"/>
        </pc:sldMkLst>
        <pc:spChg chg="mod">
          <ac:chgData name="Cheng Hsu" userId="d78036f9ef340df5" providerId="LiveId" clId="{90C76F6F-C527-424A-9440-C86F6586B613}" dt="2022-10-21T22:03:27.472" v="2097"/>
          <ac:spMkLst>
            <pc:docMk/>
            <pc:sldMk cId="1075863633" sldId="419"/>
            <ac:spMk id="9" creationId="{63AFF6DF-CB00-A457-738D-535D509E5662}"/>
          </ac:spMkLst>
        </pc:spChg>
        <pc:spChg chg="mod">
          <ac:chgData name="Cheng Hsu" userId="d78036f9ef340df5" providerId="LiveId" clId="{90C76F6F-C527-424A-9440-C86F6586B613}" dt="2022-10-21T22:03:18.503" v="2095"/>
          <ac:spMkLst>
            <pc:docMk/>
            <pc:sldMk cId="1075863633" sldId="419"/>
            <ac:spMk id="16386" creationId="{00000000-0000-0000-0000-000000000000}"/>
          </ac:spMkLst>
        </pc:spChg>
        <pc:picChg chg="del">
          <ac:chgData name="Cheng Hsu" userId="d78036f9ef340df5" providerId="LiveId" clId="{90C76F6F-C527-424A-9440-C86F6586B613}" dt="2022-10-21T22:03:40.713" v="2102" actId="478"/>
          <ac:picMkLst>
            <pc:docMk/>
            <pc:sldMk cId="1075863633" sldId="419"/>
            <ac:picMk id="3" creationId="{F66175DB-CC4E-092E-CA48-6AC50D246F08}"/>
          </ac:picMkLst>
        </pc:picChg>
        <pc:picChg chg="add mod">
          <ac:chgData name="Cheng Hsu" userId="d78036f9ef340df5" providerId="LiveId" clId="{90C76F6F-C527-424A-9440-C86F6586B613}" dt="2022-10-21T22:09:31.185" v="2151" actId="1076"/>
          <ac:picMkLst>
            <pc:docMk/>
            <pc:sldMk cId="1075863633" sldId="419"/>
            <ac:picMk id="4" creationId="{DBB78EE0-C184-A7BA-F6FE-8FDB475C407A}"/>
          </ac:picMkLst>
        </pc:picChg>
        <pc:picChg chg="add mod">
          <ac:chgData name="Cheng Hsu" userId="d78036f9ef340df5" providerId="LiveId" clId="{90C76F6F-C527-424A-9440-C86F6586B613}" dt="2022-10-21T22:10:08.402" v="2156" actId="1076"/>
          <ac:picMkLst>
            <pc:docMk/>
            <pc:sldMk cId="1075863633" sldId="419"/>
            <ac:picMk id="6" creationId="{C40749A4-FCE6-0FBB-E43C-3974571D4FE0}"/>
          </ac:picMkLst>
        </pc:picChg>
        <pc:picChg chg="del">
          <ac:chgData name="Cheng Hsu" userId="d78036f9ef340df5" providerId="LiveId" clId="{90C76F6F-C527-424A-9440-C86F6586B613}" dt="2022-10-21T22:09:34.408" v="2152" actId="478"/>
          <ac:picMkLst>
            <pc:docMk/>
            <pc:sldMk cId="1075863633" sldId="419"/>
            <ac:picMk id="10" creationId="{170673E4-C53E-2D00-D1EB-3B6731F661E9}"/>
          </ac:picMkLst>
        </pc:picChg>
      </pc:sldChg>
      <pc:sldChg chg="addSp delSp modSp add mod">
        <pc:chgData name="Cheng Hsu" userId="d78036f9ef340df5" providerId="LiveId" clId="{90C76F6F-C527-424A-9440-C86F6586B613}" dt="2022-10-21T22:07:03.547" v="2135" actId="1036"/>
        <pc:sldMkLst>
          <pc:docMk/>
          <pc:sldMk cId="2230139983" sldId="420"/>
        </pc:sldMkLst>
        <pc:spChg chg="mod">
          <ac:chgData name="Cheng Hsu" userId="d78036f9ef340df5" providerId="LiveId" clId="{90C76F6F-C527-424A-9440-C86F6586B613}" dt="2022-10-21T22:07:03.547" v="2135" actId="1036"/>
          <ac:spMkLst>
            <pc:docMk/>
            <pc:sldMk cId="2230139983" sldId="420"/>
            <ac:spMk id="7" creationId="{7D5BD55D-7FA0-5F5F-C2C5-74BD1B002156}"/>
          </ac:spMkLst>
        </pc:spChg>
        <pc:spChg chg="del">
          <ac:chgData name="Cheng Hsu" userId="d78036f9ef340df5" providerId="LiveId" clId="{90C76F6F-C527-424A-9440-C86F6586B613}" dt="2022-10-21T22:06:25.875" v="2126" actId="478"/>
          <ac:spMkLst>
            <pc:docMk/>
            <pc:sldMk cId="2230139983" sldId="420"/>
            <ac:spMk id="8" creationId="{CDBA707C-4F8E-784E-210C-0669248DE84A}"/>
          </ac:spMkLst>
        </pc:spChg>
        <pc:spChg chg="mod">
          <ac:chgData name="Cheng Hsu" userId="d78036f9ef340df5" providerId="LiveId" clId="{90C76F6F-C527-424A-9440-C86F6586B613}" dt="2022-10-21T22:00:30.136" v="2094"/>
          <ac:spMkLst>
            <pc:docMk/>
            <pc:sldMk cId="2230139983" sldId="420"/>
            <ac:spMk id="16386" creationId="{00000000-0000-0000-0000-000000000000}"/>
          </ac:spMkLst>
        </pc:spChg>
        <pc:picChg chg="del">
          <ac:chgData name="Cheng Hsu" userId="d78036f9ef340df5" providerId="LiveId" clId="{90C76F6F-C527-424A-9440-C86F6586B613}" dt="2022-10-21T22:03:37.832" v="2100" actId="478"/>
          <ac:picMkLst>
            <pc:docMk/>
            <pc:sldMk cId="2230139983" sldId="420"/>
            <ac:picMk id="3" creationId="{F66175DB-CC4E-092E-CA48-6AC50D246F08}"/>
          </ac:picMkLst>
        </pc:picChg>
        <pc:picChg chg="add mod">
          <ac:chgData name="Cheng Hsu" userId="d78036f9ef340df5" providerId="LiveId" clId="{90C76F6F-C527-424A-9440-C86F6586B613}" dt="2022-10-21T22:06:56.229" v="2133" actId="1076"/>
          <ac:picMkLst>
            <pc:docMk/>
            <pc:sldMk cId="2230139983" sldId="420"/>
            <ac:picMk id="4" creationId="{54AD7E9A-2127-7E6F-8A34-0877EDACF9C7}"/>
          </ac:picMkLst>
        </pc:picChg>
        <pc:picChg chg="del">
          <ac:chgData name="Cheng Hsu" userId="d78036f9ef340df5" providerId="LiveId" clId="{90C76F6F-C527-424A-9440-C86F6586B613}" dt="2022-10-21T22:06:23.652" v="2125" actId="478"/>
          <ac:picMkLst>
            <pc:docMk/>
            <pc:sldMk cId="2230139983" sldId="420"/>
            <ac:picMk id="10" creationId="{170673E4-C53E-2D00-D1EB-3B6731F661E9}"/>
          </ac:picMkLst>
        </pc:picChg>
      </pc:sldChg>
      <pc:sldChg chg="addSp delSp modSp add mod">
        <pc:chgData name="Cheng Hsu" userId="d78036f9ef340df5" providerId="LiveId" clId="{90C76F6F-C527-424A-9440-C86F6586B613}" dt="2022-10-21T22:08:27.615" v="2144" actId="14100"/>
        <pc:sldMkLst>
          <pc:docMk/>
          <pc:sldMk cId="2151390723" sldId="421"/>
        </pc:sldMkLst>
        <pc:spChg chg="mod">
          <ac:chgData name="Cheng Hsu" userId="d78036f9ef340df5" providerId="LiveId" clId="{90C76F6F-C527-424A-9440-C86F6586B613}" dt="2022-10-21T22:00:21.386" v="2093" actId="108"/>
          <ac:spMkLst>
            <pc:docMk/>
            <pc:sldMk cId="2151390723" sldId="421"/>
            <ac:spMk id="16386" creationId="{00000000-0000-0000-0000-000000000000}"/>
          </ac:spMkLst>
        </pc:spChg>
        <pc:picChg chg="del">
          <ac:chgData name="Cheng Hsu" userId="d78036f9ef340df5" providerId="LiveId" clId="{90C76F6F-C527-424A-9440-C86F6586B613}" dt="2022-10-21T22:03:39.002" v="2101" actId="478"/>
          <ac:picMkLst>
            <pc:docMk/>
            <pc:sldMk cId="2151390723" sldId="421"/>
            <ac:picMk id="3" creationId="{F66175DB-CC4E-092E-CA48-6AC50D246F08}"/>
          </ac:picMkLst>
        </pc:picChg>
        <pc:picChg chg="add mod">
          <ac:chgData name="Cheng Hsu" userId="d78036f9ef340df5" providerId="LiveId" clId="{90C76F6F-C527-424A-9440-C86F6586B613}" dt="2022-10-21T22:05:08.236" v="2115" actId="1076"/>
          <ac:picMkLst>
            <pc:docMk/>
            <pc:sldMk cId="2151390723" sldId="421"/>
            <ac:picMk id="4" creationId="{131B5049-784B-6505-4261-DEFACFE66313}"/>
          </ac:picMkLst>
        </pc:picChg>
        <pc:picChg chg="add mod">
          <ac:chgData name="Cheng Hsu" userId="d78036f9ef340df5" providerId="LiveId" clId="{90C76F6F-C527-424A-9440-C86F6586B613}" dt="2022-10-21T22:08:27.615" v="2144" actId="14100"/>
          <ac:picMkLst>
            <pc:docMk/>
            <pc:sldMk cId="2151390723" sldId="421"/>
            <ac:picMk id="6" creationId="{65B05191-D30D-A2E4-CF80-6005D187216F}"/>
          </ac:picMkLst>
        </pc:picChg>
        <pc:picChg chg="del">
          <ac:chgData name="Cheng Hsu" userId="d78036f9ef340df5" providerId="LiveId" clId="{90C76F6F-C527-424A-9440-C86F6586B613}" dt="2022-10-21T22:05:14.436" v="2116" actId="478"/>
          <ac:picMkLst>
            <pc:docMk/>
            <pc:sldMk cId="2151390723" sldId="421"/>
            <ac:picMk id="10" creationId="{170673E4-C53E-2D00-D1EB-3B6731F661E9}"/>
          </ac:picMkLst>
        </pc:picChg>
      </pc:sldChg>
      <pc:sldChg chg="addSp delSp modSp add mod">
        <pc:chgData name="Cheng Hsu" userId="d78036f9ef340df5" providerId="LiveId" clId="{90C76F6F-C527-424A-9440-C86F6586B613}" dt="2022-10-21T22:11:27.366" v="2180" actId="1076"/>
        <pc:sldMkLst>
          <pc:docMk/>
          <pc:sldMk cId="493334322" sldId="422"/>
        </pc:sldMkLst>
        <pc:picChg chg="del">
          <ac:chgData name="Cheng Hsu" userId="d78036f9ef340df5" providerId="LiveId" clId="{90C76F6F-C527-424A-9440-C86F6586B613}" dt="2022-10-21T22:03:42.261" v="2103" actId="478"/>
          <ac:picMkLst>
            <pc:docMk/>
            <pc:sldMk cId="493334322" sldId="422"/>
            <ac:picMk id="3" creationId="{F66175DB-CC4E-092E-CA48-6AC50D246F08}"/>
          </ac:picMkLst>
        </pc:picChg>
        <pc:picChg chg="add mod">
          <ac:chgData name="Cheng Hsu" userId="d78036f9ef340df5" providerId="LiveId" clId="{90C76F6F-C527-424A-9440-C86F6586B613}" dt="2022-10-21T22:10:44.918" v="2160" actId="1076"/>
          <ac:picMkLst>
            <pc:docMk/>
            <pc:sldMk cId="493334322" sldId="422"/>
            <ac:picMk id="4" creationId="{CF8F5070-C340-2956-76F7-95539A623BB7}"/>
          </ac:picMkLst>
        </pc:picChg>
        <pc:picChg chg="add mod">
          <ac:chgData name="Cheng Hsu" userId="d78036f9ef340df5" providerId="LiveId" clId="{90C76F6F-C527-424A-9440-C86F6586B613}" dt="2022-10-21T22:11:27.366" v="2180" actId="1076"/>
          <ac:picMkLst>
            <pc:docMk/>
            <pc:sldMk cId="493334322" sldId="422"/>
            <ac:picMk id="6" creationId="{F2E74CC6-0BFC-B2CA-B493-F84046AE0418}"/>
          </ac:picMkLst>
        </pc:picChg>
        <pc:picChg chg="del">
          <ac:chgData name="Cheng Hsu" userId="d78036f9ef340df5" providerId="LiveId" clId="{90C76F6F-C527-424A-9440-C86F6586B613}" dt="2022-10-21T22:10:46.631" v="2161" actId="478"/>
          <ac:picMkLst>
            <pc:docMk/>
            <pc:sldMk cId="493334322" sldId="422"/>
            <ac:picMk id="10" creationId="{170673E4-C53E-2D00-D1EB-3B6731F661E9}"/>
          </ac:picMkLst>
        </pc:picChg>
      </pc:sldChg>
      <pc:sldChg chg="addSp delSp modSp add mod ord">
        <pc:chgData name="Cheng Hsu" userId="d78036f9ef340df5" providerId="LiveId" clId="{90C76F6F-C527-424A-9440-C86F6586B613}" dt="2022-10-21T22:24:58.376" v="2360"/>
        <pc:sldMkLst>
          <pc:docMk/>
          <pc:sldMk cId="1734270429" sldId="423"/>
        </pc:sldMkLst>
        <pc:spChg chg="mod">
          <ac:chgData name="Cheng Hsu" userId="d78036f9ef340df5" providerId="LiveId" clId="{90C76F6F-C527-424A-9440-C86F6586B613}" dt="2022-10-21T22:17:15.447" v="2318" actId="14100"/>
          <ac:spMkLst>
            <pc:docMk/>
            <pc:sldMk cId="1734270429" sldId="423"/>
            <ac:spMk id="16386" creationId="{00000000-0000-0000-0000-000000000000}"/>
          </ac:spMkLst>
        </pc:spChg>
        <pc:spChg chg="mod">
          <ac:chgData name="Cheng Hsu" userId="d78036f9ef340df5" providerId="LiveId" clId="{90C76F6F-C527-424A-9440-C86F6586B613}" dt="2022-10-21T22:19:24.268" v="2358" actId="14100"/>
          <ac:spMkLst>
            <pc:docMk/>
            <pc:sldMk cId="1734270429" sldId="423"/>
            <ac:spMk id="16387" creationId="{00000000-0000-0000-0000-000000000000}"/>
          </ac:spMkLst>
        </pc:spChg>
        <pc:picChg chg="del">
          <ac:chgData name="Cheng Hsu" userId="d78036f9ef340df5" providerId="LiveId" clId="{90C76F6F-C527-424A-9440-C86F6586B613}" dt="2022-10-21T22:15:06.540" v="2296" actId="478"/>
          <ac:picMkLst>
            <pc:docMk/>
            <pc:sldMk cId="1734270429" sldId="423"/>
            <ac:picMk id="3" creationId="{0C793C39-9420-6FFC-C6B4-FAA723E2525E}"/>
          </ac:picMkLst>
        </pc:picChg>
        <pc:picChg chg="add mod">
          <ac:chgData name="Cheng Hsu" userId="d78036f9ef340df5" providerId="LiveId" clId="{90C76F6F-C527-424A-9440-C86F6586B613}" dt="2022-10-21T22:17:40.631" v="2321" actId="1076"/>
          <ac:picMkLst>
            <pc:docMk/>
            <pc:sldMk cId="1734270429" sldId="423"/>
            <ac:picMk id="4" creationId="{040A1B8E-31B6-A965-7EAE-B518CCACE3C0}"/>
          </ac:picMkLst>
        </pc:picChg>
      </pc:sldChg>
    </pc:docChg>
  </pc:docChgLst>
  <pc:docChgLst>
    <pc:chgData name="Cheng Hsu" userId="d78036f9ef340df5" providerId="LiveId" clId="{39B73947-C5AA-422C-BCA0-DCC01C92F639}"/>
    <pc:docChg chg="modSld">
      <pc:chgData name="Cheng Hsu" userId="d78036f9ef340df5" providerId="LiveId" clId="{39B73947-C5AA-422C-BCA0-DCC01C92F639}" dt="2022-10-23T10:15:59.009" v="7" actId="20577"/>
      <pc:docMkLst>
        <pc:docMk/>
      </pc:docMkLst>
      <pc:sldChg chg="modSp">
        <pc:chgData name="Cheng Hsu" userId="d78036f9ef340df5" providerId="LiveId" clId="{39B73947-C5AA-422C-BCA0-DCC01C92F639}" dt="2022-10-23T10:12:49.142" v="5" actId="20577"/>
        <pc:sldMkLst>
          <pc:docMk/>
          <pc:sldMk cId="4262919668" sldId="392"/>
        </pc:sldMkLst>
        <pc:spChg chg="mod">
          <ac:chgData name="Cheng Hsu" userId="d78036f9ef340df5" providerId="LiveId" clId="{39B73947-C5AA-422C-BCA0-DCC01C92F639}" dt="2022-10-23T10:12:49.142" v="5" actId="20577"/>
          <ac:spMkLst>
            <pc:docMk/>
            <pc:sldMk cId="4262919668" sldId="392"/>
            <ac:spMk id="10" creationId="{66BB0230-9310-7401-4E09-8CD285415D49}"/>
          </ac:spMkLst>
        </pc:spChg>
      </pc:sldChg>
      <pc:sldChg chg="modSp mod">
        <pc:chgData name="Cheng Hsu" userId="d78036f9ef340df5" providerId="LiveId" clId="{39B73947-C5AA-422C-BCA0-DCC01C92F639}" dt="2022-10-23T10:15:59.009" v="7" actId="20577"/>
        <pc:sldMkLst>
          <pc:docMk/>
          <pc:sldMk cId="2183937385" sldId="397"/>
        </pc:sldMkLst>
        <pc:spChg chg="mod">
          <ac:chgData name="Cheng Hsu" userId="d78036f9ef340df5" providerId="LiveId" clId="{39B73947-C5AA-422C-BCA0-DCC01C92F639}" dt="2022-10-23T10:15:59.009" v="7" actId="20577"/>
          <ac:spMkLst>
            <pc:docMk/>
            <pc:sldMk cId="2183937385" sldId="397"/>
            <ac:spMk id="16387"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ea typeface="新細明體" charset="-120"/>
              </a:defRPr>
            </a:lvl1pPr>
          </a:lstStyle>
          <a:p>
            <a:pPr>
              <a:defRPr/>
            </a:pPr>
            <a:endParaRPr lang="zh-TW" altLang="en-US"/>
          </a:p>
        </p:txBody>
      </p:sp>
      <p:sp>
        <p:nvSpPr>
          <p:cNvPr id="3" name="日期版面配置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hangingPunct="1">
              <a:defRPr sz="1200">
                <a:ea typeface="新細明體" charset="-120"/>
              </a:defRPr>
            </a:lvl1pPr>
          </a:lstStyle>
          <a:p>
            <a:pPr>
              <a:defRPr/>
            </a:pPr>
            <a:fld id="{C62974D9-F8A4-4DAE-80FF-572CE8728D52}" type="datetimeFigureOut">
              <a:rPr lang="zh-TW" altLang="en-US"/>
              <a:pPr>
                <a:defRPr/>
              </a:pPr>
              <a:t>2022/10/23</a:t>
            </a:fld>
            <a:endParaRPr lang="zh-TW" altLang="en-US"/>
          </a:p>
        </p:txBody>
      </p:sp>
      <p:sp>
        <p:nvSpPr>
          <p:cNvPr id="5" name="投影片編號版面配置區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5779F0FA-020E-4C4C-BBEA-070964921516}" type="slidenum">
              <a:rPr lang="zh-TW" altLang="en-US"/>
              <a:pPr>
                <a:defRPr/>
              </a:pPr>
              <a:t>‹#›</a:t>
            </a:fld>
            <a:endParaRPr lang="zh-TW"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ea typeface="新細明體" charset="-120"/>
              </a:defRPr>
            </a:lvl1pPr>
          </a:lstStyle>
          <a:p>
            <a:pPr>
              <a:defRPr/>
            </a:pPr>
            <a:endParaRPr lang="zh-TW"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ea typeface="新細明體" charset="-120"/>
              </a:defRPr>
            </a:lvl1pPr>
          </a:lstStyle>
          <a:p>
            <a:pPr>
              <a:defRPr/>
            </a:pPr>
            <a:fld id="{5FA05309-8C2C-49FF-98EF-4E4D71A2FCC5}" type="datetimeFigureOut">
              <a:rPr lang="zh-TW" altLang="en-US"/>
              <a:pPr>
                <a:defRPr/>
              </a:pPr>
              <a:t>2022/10/23</a:t>
            </a:fld>
            <a:endParaRPr lang="zh-TW"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TW" alt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ltLang="zh-TW" noProof="0"/>
              <a:t>Click to edit Master text styles</a:t>
            </a:r>
          </a:p>
          <a:p>
            <a:pPr lvl="1"/>
            <a:r>
              <a:rPr lang="en-US" altLang="zh-TW" noProof="0"/>
              <a:t>Second level</a:t>
            </a:r>
          </a:p>
          <a:p>
            <a:pPr lvl="2"/>
            <a:r>
              <a:rPr lang="en-US" altLang="zh-TW" noProof="0"/>
              <a:t>Third level</a:t>
            </a:r>
          </a:p>
          <a:p>
            <a:pPr lvl="3"/>
            <a:r>
              <a:rPr lang="en-US" altLang="zh-TW" noProof="0"/>
              <a:t>Fourth level</a:t>
            </a:r>
          </a:p>
          <a:p>
            <a:pPr lvl="4"/>
            <a:r>
              <a:rPr lang="en-US" altLang="zh-TW" noProof="0"/>
              <a:t>Fifth level</a:t>
            </a:r>
            <a:endParaRPr lang="zh-TW" alt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ea typeface="新細明體" charset="-120"/>
              </a:defRPr>
            </a:lvl1pPr>
          </a:lstStyle>
          <a:p>
            <a:pPr>
              <a:defRPr/>
            </a:pPr>
            <a:endParaRPr lang="zh-TW"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F61F7C98-9688-4A71-B18B-7555B4F992D2}" type="slidenum">
              <a:rPr lang="zh-TW" altLang="en-US"/>
              <a:pPr>
                <a:defRPr/>
              </a:pPr>
              <a:t>‹#›</a:t>
            </a:fld>
            <a:endParaRPr lang="zh-TW"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dirty="0"/>
              <a:t>Hello Prof. Huang, Prof. Lin, Dr. Chen, and all the students.</a:t>
            </a:r>
            <a:endParaRPr lang="zh-TW" altLang="en-US" dirty="0"/>
          </a:p>
        </p:txBody>
      </p:sp>
      <p:sp>
        <p:nvSpPr>
          <p:cNvPr id="9220"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新細明體" panose="02020500000000000000" pitchFamily="18" charset="-120"/>
              </a:defRPr>
            </a:lvl1pPr>
            <a:lvl2pPr marL="742950" indent="-285750">
              <a:spcBef>
                <a:spcPct val="30000"/>
              </a:spcBef>
              <a:defRPr sz="1200">
                <a:solidFill>
                  <a:schemeClr val="tx1"/>
                </a:solidFill>
                <a:latin typeface="Calibri" panose="020F0502020204030204" pitchFamily="34" charset="0"/>
                <a:ea typeface="新細明體" panose="02020500000000000000" pitchFamily="18" charset="-120"/>
              </a:defRPr>
            </a:lvl2pPr>
            <a:lvl3pPr marL="1143000" indent="-228600">
              <a:spcBef>
                <a:spcPct val="30000"/>
              </a:spcBef>
              <a:defRPr sz="1200">
                <a:solidFill>
                  <a:schemeClr val="tx1"/>
                </a:solidFill>
                <a:latin typeface="Calibri" panose="020F0502020204030204" pitchFamily="34" charset="0"/>
                <a:ea typeface="新細明體" panose="02020500000000000000" pitchFamily="18" charset="-120"/>
              </a:defRPr>
            </a:lvl3pPr>
            <a:lvl4pPr marL="1600200" indent="-228600">
              <a:spcBef>
                <a:spcPct val="30000"/>
              </a:spcBef>
              <a:defRPr sz="1200">
                <a:solidFill>
                  <a:schemeClr val="tx1"/>
                </a:solidFill>
                <a:latin typeface="Calibri" panose="020F0502020204030204" pitchFamily="34" charset="0"/>
                <a:ea typeface="新細明體" panose="02020500000000000000" pitchFamily="18" charset="-120"/>
              </a:defRPr>
            </a:lvl4pPr>
            <a:lvl5pPr marL="2057400" indent="-228600">
              <a:spcBef>
                <a:spcPct val="30000"/>
              </a:spcBef>
              <a:defRPr sz="12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新細明體" panose="02020500000000000000" pitchFamily="18" charset="-120"/>
              </a:defRPr>
            </a:lvl9pPr>
          </a:lstStyle>
          <a:p>
            <a:pPr>
              <a:spcBef>
                <a:spcPct val="0"/>
              </a:spcBef>
            </a:pPr>
            <a:fld id="{6FA61934-5BE4-4820-A9C4-863EC06C532D}" type="slidenum">
              <a:rPr lang="zh-TW" altLang="en-US" smtClean="0">
                <a:latin typeface="Times New Roman" panose="02020603050405020304" pitchFamily="18" charset="0"/>
              </a:rPr>
              <a:pPr>
                <a:spcBef>
                  <a:spcPct val="0"/>
                </a:spcBef>
              </a:pPr>
              <a:t>1</a:t>
            </a:fld>
            <a:endParaRPr lang="zh-TW"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In our previous work, we successfully use CJS model to estimate population.</a:t>
            </a:r>
          </a:p>
        </p:txBody>
      </p:sp>
      <p:sp>
        <p:nvSpPr>
          <p:cNvPr id="4" name="投影片編號版面配置區 3"/>
          <p:cNvSpPr>
            <a:spLocks noGrp="1"/>
          </p:cNvSpPr>
          <p:nvPr>
            <p:ph type="sldNum" sz="quarter" idx="10"/>
          </p:nvPr>
        </p:nvSpPr>
        <p:spPr/>
        <p:txBody>
          <a:bodyPr/>
          <a:lstStyle/>
          <a:p>
            <a:pPr>
              <a:defRPr/>
            </a:pPr>
            <a:fld id="{F61F7C98-9688-4A71-B18B-7555B4F992D2}" type="slidenum">
              <a:rPr lang="zh-TW" altLang="en-US" smtClean="0"/>
              <a:pPr>
                <a:defRPr/>
              </a:pPr>
              <a:t>12</a:t>
            </a:fld>
            <a:endParaRPr lang="zh-TW" altLang="en-US"/>
          </a:p>
        </p:txBody>
      </p:sp>
    </p:spTree>
    <p:extLst>
      <p:ext uri="{BB962C8B-B14F-4D97-AF65-F5344CB8AC3E}">
        <p14:creationId xmlns:p14="http://schemas.microsoft.com/office/powerpoint/2010/main" val="2947479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For each data, it represent</a:t>
            </a:r>
            <a:r>
              <a:rPr lang="en-US" altLang="zh-TW" baseline="0" dirty="0"/>
              <a:t> the crawler keep probing to </a:t>
            </a:r>
            <a:r>
              <a:rPr lang="en-US" altLang="zh-TW" baseline="0"/>
              <a:t>one channel</a:t>
            </a:r>
            <a:endParaRPr lang="zh-TW" altLang="en-US" dirty="0"/>
          </a:p>
        </p:txBody>
      </p:sp>
      <p:sp>
        <p:nvSpPr>
          <p:cNvPr id="4" name="投影片編號版面配置區 3"/>
          <p:cNvSpPr>
            <a:spLocks noGrp="1"/>
          </p:cNvSpPr>
          <p:nvPr>
            <p:ph type="sldNum" sz="quarter" idx="10"/>
          </p:nvPr>
        </p:nvSpPr>
        <p:spPr/>
        <p:txBody>
          <a:bodyPr/>
          <a:lstStyle/>
          <a:p>
            <a:pPr>
              <a:defRPr/>
            </a:pPr>
            <a:fld id="{F61F7C98-9688-4A71-B18B-7555B4F992D2}" type="slidenum">
              <a:rPr lang="zh-TW" altLang="en-US" smtClean="0"/>
              <a:pPr>
                <a:defRPr/>
              </a:pPr>
              <a:t>17</a:t>
            </a:fld>
            <a:endParaRPr lang="zh-TW" altLang="en-US"/>
          </a:p>
        </p:txBody>
      </p:sp>
    </p:spTree>
    <p:extLst>
      <p:ext uri="{BB962C8B-B14F-4D97-AF65-F5344CB8AC3E}">
        <p14:creationId xmlns:p14="http://schemas.microsoft.com/office/powerpoint/2010/main" val="935541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342900" indent="-342900">
              <a:buFont typeface="Wingdings 2" panose="05020102010507070707" pitchFamily="18" charset="2"/>
              <a:buNone/>
            </a:pPr>
            <a:r>
              <a:rPr kumimoji="0" lang="en-US" altLang="zh-TW" dirty="0"/>
              <a:t>Why Choose Us</a:t>
            </a:r>
            <a:r>
              <a:rPr kumimoji="0" lang="zh-TW" altLang="en-US" dirty="0"/>
              <a:t> </a:t>
            </a:r>
            <a:r>
              <a:rPr kumimoji="0" lang="en-US" altLang="zh-TW" dirty="0"/>
              <a:t>data</a:t>
            </a:r>
          </a:p>
          <a:p>
            <a:pPr marL="342900" indent="-342900">
              <a:buFont typeface="Wingdings 2" panose="05020102010507070707" pitchFamily="18" charset="2"/>
              <a:buNone/>
            </a:pPr>
            <a:endParaRPr kumimoji="0" lang="en-US" altLang="zh-TW" dirty="0"/>
          </a:p>
          <a:p>
            <a:pPr marL="342900" indent="-342900">
              <a:buFont typeface="Wingdings 2" panose="05020102010507070707" pitchFamily="18" charset="2"/>
              <a:buNone/>
            </a:pPr>
            <a:r>
              <a:rPr kumimoji="0" lang="en-US" altLang="zh-TW" dirty="0"/>
              <a:t>Stable -&gt; 24 hour collect</a:t>
            </a:r>
          </a:p>
          <a:p>
            <a:endParaRPr lang="zh-TW" altLang="en-US" dirty="0"/>
          </a:p>
          <a:p>
            <a:endParaRPr lang="zh-TW" altLang="en-US" dirty="0"/>
          </a:p>
        </p:txBody>
      </p:sp>
      <p:sp>
        <p:nvSpPr>
          <p:cNvPr id="4" name="投影片編號版面配置區 3"/>
          <p:cNvSpPr>
            <a:spLocks noGrp="1"/>
          </p:cNvSpPr>
          <p:nvPr>
            <p:ph type="sldNum" sz="quarter" idx="10"/>
          </p:nvPr>
        </p:nvSpPr>
        <p:spPr/>
        <p:txBody>
          <a:bodyPr/>
          <a:lstStyle/>
          <a:p>
            <a:pPr>
              <a:defRPr/>
            </a:pPr>
            <a:fld id="{F61F7C98-9688-4A71-B18B-7555B4F992D2}" type="slidenum">
              <a:rPr lang="zh-TW" altLang="en-US" smtClean="0"/>
              <a:pPr>
                <a:defRPr/>
              </a:pPr>
              <a:t>18</a:t>
            </a:fld>
            <a:endParaRPr lang="zh-TW" altLang="en-US"/>
          </a:p>
        </p:txBody>
      </p:sp>
    </p:spTree>
    <p:extLst>
      <p:ext uri="{BB962C8B-B14F-4D97-AF65-F5344CB8AC3E}">
        <p14:creationId xmlns:p14="http://schemas.microsoft.com/office/powerpoint/2010/main" val="3364596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F61F7C98-9688-4A71-B18B-7555B4F992D2}" type="slidenum">
              <a:rPr lang="zh-TW" altLang="en-US" smtClean="0"/>
              <a:pPr>
                <a:defRPr/>
              </a:pPr>
              <a:t>19</a:t>
            </a:fld>
            <a:endParaRPr lang="zh-TW" altLang="en-US"/>
          </a:p>
        </p:txBody>
      </p:sp>
    </p:spTree>
    <p:extLst>
      <p:ext uri="{BB962C8B-B14F-4D97-AF65-F5344CB8AC3E}">
        <p14:creationId xmlns:p14="http://schemas.microsoft.com/office/powerpoint/2010/main" val="2557181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For this example</a:t>
            </a:r>
            <a:endParaRPr lang="zh-TW" altLang="en-US" dirty="0"/>
          </a:p>
        </p:txBody>
      </p:sp>
      <p:sp>
        <p:nvSpPr>
          <p:cNvPr id="4" name="投影片編號版面配置區 3"/>
          <p:cNvSpPr>
            <a:spLocks noGrp="1"/>
          </p:cNvSpPr>
          <p:nvPr>
            <p:ph type="sldNum" sz="quarter" idx="10"/>
          </p:nvPr>
        </p:nvSpPr>
        <p:spPr/>
        <p:txBody>
          <a:bodyPr/>
          <a:lstStyle/>
          <a:p>
            <a:pPr>
              <a:defRPr/>
            </a:pPr>
            <a:fld id="{F61F7C98-9688-4A71-B18B-7555B4F992D2}" type="slidenum">
              <a:rPr lang="zh-TW" altLang="en-US" smtClean="0"/>
              <a:pPr>
                <a:defRPr/>
              </a:pPr>
              <a:t>23</a:t>
            </a:fld>
            <a:endParaRPr lang="zh-TW" altLang="en-US"/>
          </a:p>
        </p:txBody>
      </p:sp>
    </p:spTree>
    <p:extLst>
      <p:ext uri="{BB962C8B-B14F-4D97-AF65-F5344CB8AC3E}">
        <p14:creationId xmlns:p14="http://schemas.microsoft.com/office/powerpoint/2010/main" val="2944085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Explain</a:t>
            </a:r>
            <a:r>
              <a:rPr lang="en-US" altLang="zh-TW" baseline="0" dirty="0"/>
              <a:t> the axis. Transaction count in 00~07</a:t>
            </a:r>
            <a:r>
              <a:rPr lang="zh-TW" altLang="en-US" baseline="0" dirty="0"/>
              <a:t>，</a:t>
            </a:r>
            <a:endParaRPr lang="zh-TW" altLang="en-US" dirty="0"/>
          </a:p>
        </p:txBody>
      </p:sp>
      <p:sp>
        <p:nvSpPr>
          <p:cNvPr id="4" name="投影片編號版面配置區 3"/>
          <p:cNvSpPr>
            <a:spLocks noGrp="1"/>
          </p:cNvSpPr>
          <p:nvPr>
            <p:ph type="sldNum" sz="quarter" idx="10"/>
          </p:nvPr>
        </p:nvSpPr>
        <p:spPr/>
        <p:txBody>
          <a:bodyPr/>
          <a:lstStyle/>
          <a:p>
            <a:pPr>
              <a:defRPr/>
            </a:pPr>
            <a:fld id="{F61F7C98-9688-4A71-B18B-7555B4F992D2}" type="slidenum">
              <a:rPr lang="zh-TW" altLang="en-US" smtClean="0"/>
              <a:pPr>
                <a:defRPr/>
              </a:pPr>
              <a:t>26</a:t>
            </a:fld>
            <a:endParaRPr lang="zh-TW" altLang="en-US"/>
          </a:p>
        </p:txBody>
      </p:sp>
    </p:spTree>
    <p:extLst>
      <p:ext uri="{BB962C8B-B14F-4D97-AF65-F5344CB8AC3E}">
        <p14:creationId xmlns:p14="http://schemas.microsoft.com/office/powerpoint/2010/main" val="2309958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F61F7C98-9688-4A71-B18B-7555B4F992D2}" type="slidenum">
              <a:rPr lang="zh-TW" altLang="en-US" smtClean="0"/>
              <a:pPr>
                <a:defRPr/>
              </a:pPr>
              <a:t>32</a:t>
            </a:fld>
            <a:endParaRPr lang="zh-TW" altLang="en-US"/>
          </a:p>
        </p:txBody>
      </p:sp>
    </p:spTree>
    <p:extLst>
      <p:ext uri="{BB962C8B-B14F-4D97-AF65-F5344CB8AC3E}">
        <p14:creationId xmlns:p14="http://schemas.microsoft.com/office/powerpoint/2010/main" val="13315311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F61F7C98-9688-4A71-B18B-7555B4F992D2}" type="slidenum">
              <a:rPr lang="zh-TW" altLang="en-US" smtClean="0"/>
              <a:pPr>
                <a:defRPr/>
              </a:pPr>
              <a:t>33</a:t>
            </a:fld>
            <a:endParaRPr lang="zh-TW" altLang="en-US"/>
          </a:p>
        </p:txBody>
      </p:sp>
    </p:spTree>
    <p:extLst>
      <p:ext uri="{BB962C8B-B14F-4D97-AF65-F5344CB8AC3E}">
        <p14:creationId xmlns:p14="http://schemas.microsoft.com/office/powerpoint/2010/main" val="27550473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Blue class overlap with orange class and green class</a:t>
            </a:r>
            <a:endParaRPr lang="zh-TW" altLang="en-US" dirty="0"/>
          </a:p>
        </p:txBody>
      </p:sp>
      <p:sp>
        <p:nvSpPr>
          <p:cNvPr id="4" name="投影片編號版面配置區 3"/>
          <p:cNvSpPr>
            <a:spLocks noGrp="1"/>
          </p:cNvSpPr>
          <p:nvPr>
            <p:ph type="sldNum" sz="quarter" idx="10"/>
          </p:nvPr>
        </p:nvSpPr>
        <p:spPr/>
        <p:txBody>
          <a:bodyPr/>
          <a:lstStyle/>
          <a:p>
            <a:pPr>
              <a:defRPr/>
            </a:pPr>
            <a:fld id="{F61F7C98-9688-4A71-B18B-7555B4F992D2}" type="slidenum">
              <a:rPr lang="zh-TW" altLang="en-US" smtClean="0"/>
              <a:pPr>
                <a:defRPr/>
              </a:pPr>
              <a:t>34</a:t>
            </a:fld>
            <a:endParaRPr lang="zh-TW" altLang="en-US"/>
          </a:p>
        </p:txBody>
      </p:sp>
    </p:spTree>
    <p:extLst>
      <p:ext uri="{BB962C8B-B14F-4D97-AF65-F5344CB8AC3E}">
        <p14:creationId xmlns:p14="http://schemas.microsoft.com/office/powerpoint/2010/main" val="32151245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Without a</a:t>
            </a:r>
            <a:r>
              <a:rPr lang="en-US" altLang="zh-TW" baseline="0" dirty="0"/>
              <a:t> fixed random seed in k-means</a:t>
            </a:r>
            <a:endParaRPr lang="zh-TW" altLang="en-US" dirty="0"/>
          </a:p>
        </p:txBody>
      </p:sp>
      <p:sp>
        <p:nvSpPr>
          <p:cNvPr id="4" name="投影片編號版面配置區 3"/>
          <p:cNvSpPr>
            <a:spLocks noGrp="1"/>
          </p:cNvSpPr>
          <p:nvPr>
            <p:ph type="sldNum" sz="quarter" idx="10"/>
          </p:nvPr>
        </p:nvSpPr>
        <p:spPr/>
        <p:txBody>
          <a:bodyPr/>
          <a:lstStyle/>
          <a:p>
            <a:pPr>
              <a:defRPr/>
            </a:pPr>
            <a:fld id="{F61F7C98-9688-4A71-B18B-7555B4F992D2}" type="slidenum">
              <a:rPr lang="zh-TW" altLang="en-US" smtClean="0"/>
              <a:pPr>
                <a:defRPr/>
              </a:pPr>
              <a:t>35</a:t>
            </a:fld>
            <a:endParaRPr lang="zh-TW" altLang="en-US"/>
          </a:p>
        </p:txBody>
      </p:sp>
    </p:spTree>
    <p:extLst>
      <p:ext uri="{BB962C8B-B14F-4D97-AF65-F5344CB8AC3E}">
        <p14:creationId xmlns:p14="http://schemas.microsoft.com/office/powerpoint/2010/main" val="4041083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Divide into 4 parts</a:t>
            </a:r>
            <a:endParaRPr lang="zh-TW" altLang="en-US" dirty="0"/>
          </a:p>
        </p:txBody>
      </p:sp>
      <p:sp>
        <p:nvSpPr>
          <p:cNvPr id="4" name="投影片編號版面配置區 3"/>
          <p:cNvSpPr>
            <a:spLocks noGrp="1"/>
          </p:cNvSpPr>
          <p:nvPr>
            <p:ph type="sldNum" sz="quarter" idx="10"/>
          </p:nvPr>
        </p:nvSpPr>
        <p:spPr/>
        <p:txBody>
          <a:bodyPr/>
          <a:lstStyle/>
          <a:p>
            <a:pPr>
              <a:defRPr/>
            </a:pPr>
            <a:fld id="{F61F7C98-9688-4A71-B18B-7555B4F992D2}" type="slidenum">
              <a:rPr lang="zh-TW" altLang="en-US" smtClean="0"/>
              <a:pPr>
                <a:defRPr/>
              </a:pPr>
              <a:t>2</a:t>
            </a:fld>
            <a:endParaRPr lang="zh-TW" altLang="en-US"/>
          </a:p>
        </p:txBody>
      </p:sp>
    </p:spTree>
    <p:extLst>
      <p:ext uri="{BB962C8B-B14F-4D97-AF65-F5344CB8AC3E}">
        <p14:creationId xmlns:p14="http://schemas.microsoft.com/office/powerpoint/2010/main" val="1606372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F61F7C98-9688-4A71-B18B-7555B4F992D2}" type="slidenum">
              <a:rPr lang="zh-TW" altLang="en-US" smtClean="0"/>
              <a:pPr>
                <a:defRPr/>
              </a:pPr>
              <a:t>36</a:t>
            </a:fld>
            <a:endParaRPr lang="zh-TW" altLang="en-US"/>
          </a:p>
        </p:txBody>
      </p:sp>
    </p:spTree>
    <p:extLst>
      <p:ext uri="{BB962C8B-B14F-4D97-AF65-F5344CB8AC3E}">
        <p14:creationId xmlns:p14="http://schemas.microsoft.com/office/powerpoint/2010/main" val="40226314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F61F7C98-9688-4A71-B18B-7555B4F992D2}" type="slidenum">
              <a:rPr lang="zh-TW" altLang="en-US" smtClean="0"/>
              <a:pPr>
                <a:defRPr/>
              </a:pPr>
              <a:t>68</a:t>
            </a:fld>
            <a:endParaRPr lang="zh-TW" altLang="en-US"/>
          </a:p>
        </p:txBody>
      </p:sp>
    </p:spTree>
    <p:extLst>
      <p:ext uri="{BB962C8B-B14F-4D97-AF65-F5344CB8AC3E}">
        <p14:creationId xmlns:p14="http://schemas.microsoft.com/office/powerpoint/2010/main" val="1154393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Dominate the live video traffic (43.6% in 2014)</a:t>
            </a:r>
            <a:endParaRPr lang="zh-TW" altLang="en-US" dirty="0"/>
          </a:p>
        </p:txBody>
      </p:sp>
      <p:sp>
        <p:nvSpPr>
          <p:cNvPr id="4" name="投影片編號版面配置區 3"/>
          <p:cNvSpPr>
            <a:spLocks noGrp="1"/>
          </p:cNvSpPr>
          <p:nvPr>
            <p:ph type="sldNum" sz="quarter" idx="10"/>
          </p:nvPr>
        </p:nvSpPr>
        <p:spPr/>
        <p:txBody>
          <a:bodyPr/>
          <a:lstStyle/>
          <a:p>
            <a:pPr>
              <a:defRPr/>
            </a:pPr>
            <a:fld id="{F61F7C98-9688-4A71-B18B-7555B4F992D2}" type="slidenum">
              <a:rPr lang="zh-TW" altLang="en-US" smtClean="0"/>
              <a:pPr>
                <a:defRPr/>
              </a:pPr>
              <a:t>4</a:t>
            </a:fld>
            <a:endParaRPr lang="zh-TW" altLang="en-US"/>
          </a:p>
        </p:txBody>
      </p:sp>
    </p:spTree>
    <p:extLst>
      <p:ext uri="{BB962C8B-B14F-4D97-AF65-F5344CB8AC3E}">
        <p14:creationId xmlns:p14="http://schemas.microsoft.com/office/powerpoint/2010/main" val="3246715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611 thousand in 2016 to 2.78 million</a:t>
            </a:r>
            <a:endParaRPr lang="zh-TW" altLang="en-US" dirty="0"/>
          </a:p>
        </p:txBody>
      </p:sp>
      <p:sp>
        <p:nvSpPr>
          <p:cNvPr id="4" name="投影片編號版面配置區 3"/>
          <p:cNvSpPr>
            <a:spLocks noGrp="1"/>
          </p:cNvSpPr>
          <p:nvPr>
            <p:ph type="sldNum" sz="quarter" idx="10"/>
          </p:nvPr>
        </p:nvSpPr>
        <p:spPr/>
        <p:txBody>
          <a:bodyPr/>
          <a:lstStyle/>
          <a:p>
            <a:pPr>
              <a:defRPr/>
            </a:pPr>
            <a:fld id="{F61F7C98-9688-4A71-B18B-7555B4F992D2}" type="slidenum">
              <a:rPr lang="zh-TW" altLang="en-US" smtClean="0"/>
              <a:pPr>
                <a:defRPr/>
              </a:pPr>
              <a:t>5</a:t>
            </a:fld>
            <a:endParaRPr lang="zh-TW" altLang="en-US"/>
          </a:p>
        </p:txBody>
      </p:sp>
    </p:spTree>
    <p:extLst>
      <p:ext uri="{BB962C8B-B14F-4D97-AF65-F5344CB8AC3E}">
        <p14:creationId xmlns:p14="http://schemas.microsoft.com/office/powerpoint/2010/main" val="2248699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Like the birds in the image</a:t>
            </a:r>
            <a:endParaRPr lang="zh-TW" altLang="en-US" dirty="0"/>
          </a:p>
        </p:txBody>
      </p:sp>
      <p:sp>
        <p:nvSpPr>
          <p:cNvPr id="4" name="投影片編號版面配置區 3"/>
          <p:cNvSpPr>
            <a:spLocks noGrp="1"/>
          </p:cNvSpPr>
          <p:nvPr>
            <p:ph type="sldNum" sz="quarter" idx="10"/>
          </p:nvPr>
        </p:nvSpPr>
        <p:spPr/>
        <p:txBody>
          <a:bodyPr/>
          <a:lstStyle/>
          <a:p>
            <a:pPr>
              <a:defRPr/>
            </a:pPr>
            <a:fld id="{F61F7C98-9688-4A71-B18B-7555B4F992D2}" type="slidenum">
              <a:rPr lang="zh-TW" altLang="en-US" smtClean="0"/>
              <a:pPr>
                <a:defRPr/>
              </a:pPr>
              <a:t>7</a:t>
            </a:fld>
            <a:endParaRPr lang="zh-TW" altLang="en-US"/>
          </a:p>
        </p:txBody>
      </p:sp>
    </p:spTree>
    <p:extLst>
      <p:ext uri="{BB962C8B-B14F-4D97-AF65-F5344CB8AC3E}">
        <p14:creationId xmlns:p14="http://schemas.microsoft.com/office/powerpoint/2010/main" val="876525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Explain survival rate</a:t>
            </a:r>
            <a:r>
              <a:rPr lang="en-US" altLang="zh-TW"/>
              <a:t>,</a:t>
            </a:r>
            <a:r>
              <a:rPr lang="en-US" altLang="zh-TW" baseline="0"/>
              <a:t> capture p</a:t>
            </a:r>
          </a:p>
          <a:p>
            <a:endParaRPr lang="en-US" altLang="zh-TW"/>
          </a:p>
          <a:p>
            <a:r>
              <a:rPr lang="en-US" altLang="zh-TW" dirty="0"/>
              <a:t>An individual might be captured with a varying probability over time as well, i.e., the chance of an animal being captured does not need to be uniform, nor identical. The way it works is to capture and release the animals continuously. With the capturing history, it co-estimates the population, survival rate, and capturing probability at every capture, by maximum likelihood estimation (MLE)</a:t>
            </a:r>
            <a:endParaRPr lang="zh-TW" altLang="en-US" dirty="0"/>
          </a:p>
        </p:txBody>
      </p:sp>
      <p:sp>
        <p:nvSpPr>
          <p:cNvPr id="4" name="投影片編號版面配置區 3"/>
          <p:cNvSpPr>
            <a:spLocks noGrp="1"/>
          </p:cNvSpPr>
          <p:nvPr>
            <p:ph type="sldNum" sz="quarter" idx="10"/>
          </p:nvPr>
        </p:nvSpPr>
        <p:spPr/>
        <p:txBody>
          <a:bodyPr/>
          <a:lstStyle/>
          <a:p>
            <a:pPr>
              <a:defRPr/>
            </a:pPr>
            <a:fld id="{F61F7C98-9688-4A71-B18B-7555B4F992D2}" type="slidenum">
              <a:rPr lang="zh-TW" altLang="en-US" smtClean="0"/>
              <a:pPr>
                <a:defRPr/>
              </a:pPr>
              <a:t>8</a:t>
            </a:fld>
            <a:endParaRPr lang="zh-TW" altLang="en-US"/>
          </a:p>
        </p:txBody>
      </p:sp>
    </p:spTree>
    <p:extLst>
      <p:ext uri="{BB962C8B-B14F-4D97-AF65-F5344CB8AC3E}">
        <p14:creationId xmlns:p14="http://schemas.microsoft.com/office/powerpoint/2010/main" val="1094929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en-US" altLang="zh-TW" dirty="0"/>
              <a:t>we assume there are C classes of animals. Each class has its own time-dependent capture probability and survival rate. Each animal has a probability πc of coming from class c (sum(πc) = 1), which has the capture probability </a:t>
            </a:r>
            <a:r>
              <a:rPr lang="en-US" altLang="zh-TW" dirty="0" err="1"/>
              <a:t>pjc</a:t>
            </a:r>
            <a:r>
              <a:rPr lang="en-US" altLang="zh-TW" dirty="0"/>
              <a:t> and the survival rate </a:t>
            </a:r>
            <a:r>
              <a:rPr lang="en-US" altLang="zh-TW" dirty="0" err="1"/>
              <a:t>ϕj</a:t>
            </a:r>
            <a:r>
              <a:rPr lang="en-US" altLang="zh-TW" dirty="0"/>
              <a:t> c at j </a:t>
            </a:r>
            <a:r>
              <a:rPr lang="en-US" altLang="zh-TW" dirty="0" err="1"/>
              <a:t>th</a:t>
            </a:r>
            <a:r>
              <a:rPr lang="en-US" altLang="zh-TW" dirty="0"/>
              <a:t> sample.</a:t>
            </a:r>
          </a:p>
          <a:p>
            <a:pPr rtl="0"/>
            <a:endParaRPr lang="en-US" altLang="zh-TW" sz="1200" b="0" i="0" u="none" strike="noStrike" kern="1200" dirty="0">
              <a:solidFill>
                <a:schemeClr val="tx1"/>
              </a:solidFill>
              <a:effectLst/>
              <a:latin typeface="+mn-lt"/>
              <a:ea typeface="+mn-ea"/>
              <a:cs typeface="+mn-cs"/>
            </a:endParaRPr>
          </a:p>
          <a:p>
            <a:pPr rtl="0"/>
            <a:r>
              <a:rPr lang="en-US" altLang="zh-TW" sz="1200" b="0" i="0" u="none" strike="noStrike" kern="1200" dirty="0">
                <a:solidFill>
                  <a:schemeClr val="tx1"/>
                </a:solidFill>
                <a:effectLst/>
                <a:latin typeface="+mn-lt"/>
                <a:ea typeface="+mn-ea"/>
                <a:cs typeface="+mn-cs"/>
              </a:rPr>
              <a:t>n:  the number of distinct animals caught</a:t>
            </a:r>
            <a:endParaRPr lang="en-US" altLang="zh-TW" b="0" dirty="0">
              <a:effectLst/>
            </a:endParaRPr>
          </a:p>
          <a:p>
            <a:pPr rtl="0"/>
            <a:r>
              <a:rPr lang="en-US" altLang="zh-TW" sz="1200" b="0" i="0" u="none" strike="noStrike" kern="1200" dirty="0" err="1">
                <a:solidFill>
                  <a:schemeClr val="tx1"/>
                </a:solidFill>
                <a:effectLst/>
                <a:latin typeface="+mn-lt"/>
                <a:ea typeface="+mn-ea"/>
                <a:cs typeface="+mn-cs"/>
              </a:rPr>
              <a:t>xij</a:t>
            </a:r>
            <a:r>
              <a:rPr lang="en-US" altLang="zh-TW" sz="1200" b="0" i="0" u="none" strike="noStrike" kern="1200" dirty="0">
                <a:solidFill>
                  <a:schemeClr val="tx1"/>
                </a:solidFill>
                <a:effectLst/>
                <a:latin typeface="+mn-lt"/>
                <a:ea typeface="+mn-ea"/>
                <a:cs typeface="+mn-cs"/>
              </a:rPr>
              <a:t> = 1 if animal </a:t>
            </a:r>
            <a:r>
              <a:rPr lang="en-US" altLang="zh-TW" sz="1200" b="0" i="0" u="none" strike="noStrike" kern="1200" dirty="0" err="1">
                <a:solidFill>
                  <a:schemeClr val="tx1"/>
                </a:solidFill>
                <a:effectLst/>
                <a:latin typeface="+mn-lt"/>
                <a:ea typeface="+mn-ea"/>
                <a:cs typeface="+mn-cs"/>
              </a:rPr>
              <a:t>i</a:t>
            </a:r>
            <a:r>
              <a:rPr lang="en-US" altLang="zh-TW" sz="1200" b="0" i="0" u="none" strike="noStrike" kern="1200" dirty="0">
                <a:solidFill>
                  <a:schemeClr val="tx1"/>
                </a:solidFill>
                <a:effectLst/>
                <a:latin typeface="+mn-lt"/>
                <a:ea typeface="+mn-ea"/>
                <a:cs typeface="+mn-cs"/>
              </a:rPr>
              <a:t> is captured on occasion j</a:t>
            </a:r>
            <a:endParaRPr lang="en-US" altLang="zh-TW" b="0" dirty="0">
              <a:effectLst/>
            </a:endParaRPr>
          </a:p>
          <a:p>
            <a:pPr rtl="0"/>
            <a:r>
              <a:rPr lang="en-US" altLang="zh-TW" sz="1200" b="0" i="0" u="none" strike="noStrike" kern="1200" dirty="0" err="1">
                <a:solidFill>
                  <a:schemeClr val="tx1"/>
                </a:solidFill>
                <a:effectLst/>
                <a:latin typeface="+mn-lt"/>
                <a:ea typeface="+mn-ea"/>
                <a:cs typeface="+mn-cs"/>
              </a:rPr>
              <a:t>pjc</a:t>
            </a:r>
            <a:r>
              <a:rPr lang="en-US" altLang="zh-TW" sz="1200" b="0" i="0" u="none" strike="noStrike" kern="1200" dirty="0">
                <a:solidFill>
                  <a:schemeClr val="tx1"/>
                </a:solidFill>
                <a:effectLst/>
                <a:latin typeface="+mn-lt"/>
                <a:ea typeface="+mn-ea"/>
                <a:cs typeface="+mn-cs"/>
              </a:rPr>
              <a:t>: probability of capture in sample j</a:t>
            </a:r>
            <a:endParaRPr lang="en-US" altLang="zh-TW" b="0" dirty="0">
              <a:effectLst/>
            </a:endParaRPr>
          </a:p>
          <a:p>
            <a:pPr rtl="0"/>
            <a:r>
              <a:rPr lang="en-US" altLang="zh-TW" sz="1200" b="0" i="0" u="none" strike="noStrike" kern="1200" dirty="0" err="1">
                <a:solidFill>
                  <a:schemeClr val="tx1"/>
                </a:solidFill>
                <a:effectLst/>
                <a:latin typeface="+mn-lt"/>
                <a:ea typeface="+mn-ea"/>
                <a:cs typeface="+mn-cs"/>
              </a:rPr>
              <a:t>φjc</a:t>
            </a:r>
            <a:r>
              <a:rPr lang="en-US" altLang="zh-TW" sz="1200" b="0" i="0" u="none" strike="noStrike" kern="1200" dirty="0">
                <a:solidFill>
                  <a:schemeClr val="tx1"/>
                </a:solidFill>
                <a:effectLst/>
                <a:latin typeface="+mn-lt"/>
                <a:ea typeface="+mn-ea"/>
                <a:cs typeface="+mn-cs"/>
              </a:rPr>
              <a:t>: probability of survival to the next sample</a:t>
            </a:r>
            <a:endParaRPr lang="en-US" altLang="zh-TW" b="0" dirty="0">
              <a:effectLst/>
            </a:endParaRPr>
          </a:p>
          <a:p>
            <a:pPr rtl="0"/>
            <a:r>
              <a:rPr lang="en-US" altLang="zh-TW" sz="1200" b="0" i="0" u="none" strike="noStrike" kern="1200" dirty="0">
                <a:solidFill>
                  <a:schemeClr val="tx1"/>
                </a:solidFill>
                <a:effectLst/>
                <a:latin typeface="+mn-lt"/>
                <a:ea typeface="+mn-ea"/>
                <a:cs typeface="+mn-cs"/>
              </a:rPr>
              <a:t>fi: animal </a:t>
            </a:r>
            <a:r>
              <a:rPr lang="en-US" altLang="zh-TW" sz="1200" b="0" i="0" u="none" strike="noStrike" kern="1200" dirty="0" err="1">
                <a:solidFill>
                  <a:schemeClr val="tx1"/>
                </a:solidFill>
                <a:effectLst/>
                <a:latin typeface="+mn-lt"/>
                <a:ea typeface="+mn-ea"/>
                <a:cs typeface="+mn-cs"/>
              </a:rPr>
              <a:t>i</a:t>
            </a:r>
            <a:r>
              <a:rPr lang="en-US" altLang="zh-TW" sz="1200" b="0" i="0" u="none" strike="noStrike" kern="1200" dirty="0">
                <a:solidFill>
                  <a:schemeClr val="tx1"/>
                </a:solidFill>
                <a:effectLst/>
                <a:latin typeface="+mn-lt"/>
                <a:ea typeface="+mn-ea"/>
                <a:cs typeface="+mn-cs"/>
              </a:rPr>
              <a:t> is first captured in sample fi, last in li , departure time di(unknown)</a:t>
            </a:r>
            <a:endParaRPr lang="en-US" altLang="zh-TW" b="0" dirty="0">
              <a:effectLst/>
            </a:endParaRPr>
          </a:p>
          <a:p>
            <a:pPr rtl="0"/>
            <a:r>
              <a:rPr lang="en-US" altLang="zh-TW" sz="1200" b="0" i="0" u="none" strike="noStrike" kern="1200" dirty="0" err="1">
                <a:solidFill>
                  <a:schemeClr val="tx1"/>
                </a:solidFill>
                <a:effectLst/>
                <a:latin typeface="+mn-lt"/>
                <a:ea typeface="+mn-ea"/>
                <a:cs typeface="+mn-cs"/>
              </a:rPr>
              <a:t>CHi</a:t>
            </a:r>
            <a:r>
              <a:rPr lang="en-US" altLang="zh-TW" sz="1200" b="0" i="0" u="none" strike="noStrike" kern="1200" dirty="0">
                <a:solidFill>
                  <a:schemeClr val="tx1"/>
                </a:solidFill>
                <a:effectLst/>
                <a:latin typeface="+mn-lt"/>
                <a:ea typeface="+mn-ea"/>
                <a:cs typeface="+mn-cs"/>
              </a:rPr>
              <a:t>: animal </a:t>
            </a:r>
            <a:r>
              <a:rPr lang="en-US" altLang="zh-TW" sz="1200" b="0" i="0" u="none" strike="noStrike" kern="1200" dirty="0" err="1">
                <a:solidFill>
                  <a:schemeClr val="tx1"/>
                </a:solidFill>
                <a:effectLst/>
                <a:latin typeface="+mn-lt"/>
                <a:ea typeface="+mn-ea"/>
                <a:cs typeface="+mn-cs"/>
              </a:rPr>
              <a:t>i</a:t>
            </a:r>
            <a:r>
              <a:rPr lang="en-US" altLang="zh-TW" sz="1200" b="0" i="0" u="none" strike="noStrike" kern="1200" dirty="0">
                <a:solidFill>
                  <a:schemeClr val="tx1"/>
                </a:solidFill>
                <a:effectLst/>
                <a:latin typeface="+mn-lt"/>
                <a:ea typeface="+mn-ea"/>
                <a:cs typeface="+mn-cs"/>
              </a:rPr>
              <a:t> captured history</a:t>
            </a:r>
            <a:endParaRPr lang="en-US" altLang="zh-TW" b="0" dirty="0">
              <a:effectLst/>
            </a:endParaRPr>
          </a:p>
        </p:txBody>
      </p:sp>
      <p:sp>
        <p:nvSpPr>
          <p:cNvPr id="4" name="投影片編號版面配置區 3"/>
          <p:cNvSpPr>
            <a:spLocks noGrp="1"/>
          </p:cNvSpPr>
          <p:nvPr>
            <p:ph type="sldNum" sz="quarter" idx="10"/>
          </p:nvPr>
        </p:nvSpPr>
        <p:spPr/>
        <p:txBody>
          <a:bodyPr/>
          <a:lstStyle/>
          <a:p>
            <a:pPr>
              <a:defRPr/>
            </a:pPr>
            <a:fld id="{F61F7C98-9688-4A71-B18B-7555B4F992D2}" type="slidenum">
              <a:rPr lang="zh-TW" altLang="en-US" smtClean="0"/>
              <a:pPr>
                <a:defRPr/>
              </a:pPr>
              <a:t>9</a:t>
            </a:fld>
            <a:endParaRPr lang="zh-TW" altLang="en-US"/>
          </a:p>
        </p:txBody>
      </p:sp>
    </p:spTree>
    <p:extLst>
      <p:ext uri="{BB962C8B-B14F-4D97-AF65-F5344CB8AC3E}">
        <p14:creationId xmlns:p14="http://schemas.microsoft.com/office/powerpoint/2010/main" val="39356325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In our previous work, we successfully use CJS model to estimate population.</a:t>
            </a:r>
            <a:endParaRPr lang="zh-TW" altLang="en-US" dirty="0"/>
          </a:p>
        </p:txBody>
      </p:sp>
      <p:sp>
        <p:nvSpPr>
          <p:cNvPr id="4" name="投影片編號版面配置區 3"/>
          <p:cNvSpPr>
            <a:spLocks noGrp="1"/>
          </p:cNvSpPr>
          <p:nvPr>
            <p:ph type="sldNum" sz="quarter" idx="10"/>
          </p:nvPr>
        </p:nvSpPr>
        <p:spPr/>
        <p:txBody>
          <a:bodyPr/>
          <a:lstStyle/>
          <a:p>
            <a:pPr>
              <a:defRPr/>
            </a:pPr>
            <a:fld id="{F61F7C98-9688-4A71-B18B-7555B4F992D2}" type="slidenum">
              <a:rPr lang="zh-TW" altLang="en-US" smtClean="0"/>
              <a:pPr>
                <a:defRPr/>
              </a:pPr>
              <a:t>10</a:t>
            </a:fld>
            <a:endParaRPr lang="zh-TW" altLang="en-US"/>
          </a:p>
        </p:txBody>
      </p:sp>
    </p:spTree>
    <p:extLst>
      <p:ext uri="{BB962C8B-B14F-4D97-AF65-F5344CB8AC3E}">
        <p14:creationId xmlns:p14="http://schemas.microsoft.com/office/powerpoint/2010/main" val="1123332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In our previous work, we successfully use CJS model to estimate population.</a:t>
            </a:r>
            <a:endParaRPr lang="zh-TW" altLang="en-US" dirty="0"/>
          </a:p>
        </p:txBody>
      </p:sp>
      <p:sp>
        <p:nvSpPr>
          <p:cNvPr id="4" name="投影片編號版面配置區 3"/>
          <p:cNvSpPr>
            <a:spLocks noGrp="1"/>
          </p:cNvSpPr>
          <p:nvPr>
            <p:ph type="sldNum" sz="quarter" idx="10"/>
          </p:nvPr>
        </p:nvSpPr>
        <p:spPr/>
        <p:txBody>
          <a:bodyPr/>
          <a:lstStyle/>
          <a:p>
            <a:pPr>
              <a:defRPr/>
            </a:pPr>
            <a:fld id="{F61F7C98-9688-4A71-B18B-7555B4F992D2}" type="slidenum">
              <a:rPr lang="zh-TW" altLang="en-US" smtClean="0"/>
              <a:pPr>
                <a:defRPr/>
              </a:pPr>
              <a:t>11</a:t>
            </a:fld>
            <a:endParaRPr lang="zh-TW" altLang="en-US"/>
          </a:p>
        </p:txBody>
      </p:sp>
    </p:spTree>
    <p:extLst>
      <p:ext uri="{BB962C8B-B14F-4D97-AF65-F5344CB8AC3E}">
        <p14:creationId xmlns:p14="http://schemas.microsoft.com/office/powerpoint/2010/main" val="1884517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hemeOverride" Target="../theme/themeOverride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en-US"/>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9"/>
          <p:cNvSpPr>
            <a:spLocks noGrp="1"/>
          </p:cNvSpPr>
          <p:nvPr>
            <p:ph type="dt" sz="half" idx="10"/>
          </p:nvPr>
        </p:nvSpPr>
        <p:spPr/>
        <p:txBody>
          <a:bodyPr/>
          <a:lstStyle>
            <a:lvl1pPr>
              <a:defRPr/>
            </a:lvl1pPr>
          </a:lstStyle>
          <a:p>
            <a:pPr>
              <a:defRPr/>
            </a:pPr>
            <a:fld id="{D8DB878D-54C2-446E-8F73-67D4F919415B}" type="datetime1">
              <a:rPr lang="en-US" altLang="zh-TW"/>
              <a:pPr>
                <a:defRPr/>
              </a:pPr>
              <a:t>10/23/2022</a:t>
            </a:fld>
            <a:endParaRPr lang="en-US" altLang="zh-TW"/>
          </a:p>
        </p:txBody>
      </p:sp>
      <p:sp>
        <p:nvSpPr>
          <p:cNvPr id="5" name="頁尾版面配置區 21"/>
          <p:cNvSpPr>
            <a:spLocks noGrp="1"/>
          </p:cNvSpPr>
          <p:nvPr>
            <p:ph type="ftr" sz="quarter" idx="11"/>
          </p:nvPr>
        </p:nvSpPr>
        <p:spPr>
          <a:ln/>
        </p:spPr>
        <p:txBody>
          <a:bodyPr/>
          <a:lstStyle>
            <a:lvl1pPr>
              <a:defRPr/>
            </a:lvl1pPr>
          </a:lstStyle>
          <a:p>
            <a:pPr>
              <a:defRPr/>
            </a:pPr>
            <a:r>
              <a:rPr lang="en-US" altLang="zh-TW"/>
              <a:t>Copyright © 2008</a:t>
            </a:r>
          </a:p>
        </p:txBody>
      </p:sp>
      <p:sp>
        <p:nvSpPr>
          <p:cNvPr id="6" name="投影片編號版面配置區 17"/>
          <p:cNvSpPr>
            <a:spLocks noGrp="1"/>
          </p:cNvSpPr>
          <p:nvPr>
            <p:ph type="sldNum" sz="quarter" idx="12"/>
          </p:nvPr>
        </p:nvSpPr>
        <p:spPr/>
        <p:txBody>
          <a:bodyPr/>
          <a:lstStyle>
            <a:lvl1pPr>
              <a:defRPr/>
            </a:lvl1pPr>
          </a:lstStyle>
          <a:p>
            <a:pPr>
              <a:defRPr/>
            </a:pPr>
            <a:fld id="{A7E21155-52D4-4D28-BB21-3162476621F0}" type="slidenum">
              <a:rPr lang="en-US" altLang="zh-TW"/>
              <a:pPr>
                <a:defRPr/>
              </a:pPr>
              <a:t>‹#›</a:t>
            </a:fld>
            <a:endParaRPr lang="en-US" altLang="zh-TW"/>
          </a:p>
        </p:txBody>
      </p:sp>
    </p:spTree>
    <p:extLst>
      <p:ext uri="{BB962C8B-B14F-4D97-AF65-F5344CB8AC3E}">
        <p14:creationId xmlns:p14="http://schemas.microsoft.com/office/powerpoint/2010/main" val="46091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914401"/>
            <a:ext cx="2057400" cy="5211763"/>
          </a:xfrm>
        </p:spPr>
        <p:txBody>
          <a:bodyPr vert="eaVert"/>
          <a:lstStyle/>
          <a:p>
            <a:r>
              <a:rPr lang="zh-TW" altLang="en-US"/>
              <a:t>按一下以編輯母片標題樣式</a:t>
            </a:r>
            <a:endParaRPr lang="en-US"/>
          </a:p>
        </p:txBody>
      </p:sp>
      <p:sp>
        <p:nvSpPr>
          <p:cNvPr id="3" name="直排文字版面配置區 2"/>
          <p:cNvSpPr>
            <a:spLocks noGrp="1"/>
          </p:cNvSpPr>
          <p:nvPr>
            <p:ph type="body" orient="vert" idx="1"/>
          </p:nvPr>
        </p:nvSpPr>
        <p:spPr>
          <a:xfrm>
            <a:off x="457200" y="914401"/>
            <a:ext cx="6019800" cy="5211763"/>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9"/>
          <p:cNvSpPr>
            <a:spLocks noGrp="1"/>
          </p:cNvSpPr>
          <p:nvPr>
            <p:ph type="dt" sz="half" idx="10"/>
          </p:nvPr>
        </p:nvSpPr>
        <p:spPr/>
        <p:txBody>
          <a:bodyPr/>
          <a:lstStyle>
            <a:lvl1pPr>
              <a:defRPr/>
            </a:lvl1pPr>
          </a:lstStyle>
          <a:p>
            <a:pPr>
              <a:defRPr/>
            </a:pPr>
            <a:fld id="{3D6CF411-23B1-4BA3-A80A-A71B704A5784}" type="datetime1">
              <a:rPr lang="en-US" altLang="zh-TW"/>
              <a:pPr>
                <a:defRPr/>
              </a:pPr>
              <a:t>10/23/2022</a:t>
            </a:fld>
            <a:endParaRPr lang="en-US" altLang="zh-TW"/>
          </a:p>
        </p:txBody>
      </p:sp>
      <p:sp>
        <p:nvSpPr>
          <p:cNvPr id="5" name="頁尾版面配置區 21"/>
          <p:cNvSpPr>
            <a:spLocks noGrp="1"/>
          </p:cNvSpPr>
          <p:nvPr>
            <p:ph type="ftr" sz="quarter" idx="11"/>
          </p:nvPr>
        </p:nvSpPr>
        <p:spPr>
          <a:ln/>
        </p:spPr>
        <p:txBody>
          <a:bodyPr/>
          <a:lstStyle>
            <a:lvl1pPr>
              <a:defRPr/>
            </a:lvl1pPr>
          </a:lstStyle>
          <a:p>
            <a:pPr>
              <a:defRPr/>
            </a:pPr>
            <a:r>
              <a:rPr lang="en-US" altLang="zh-TW"/>
              <a:t>Copyright © 2008</a:t>
            </a:r>
          </a:p>
        </p:txBody>
      </p:sp>
      <p:sp>
        <p:nvSpPr>
          <p:cNvPr id="6" name="投影片編號版面配置區 17"/>
          <p:cNvSpPr>
            <a:spLocks noGrp="1"/>
          </p:cNvSpPr>
          <p:nvPr>
            <p:ph type="sldNum" sz="quarter" idx="12"/>
          </p:nvPr>
        </p:nvSpPr>
        <p:spPr/>
        <p:txBody>
          <a:bodyPr/>
          <a:lstStyle>
            <a:lvl1pPr>
              <a:defRPr/>
            </a:lvl1pPr>
          </a:lstStyle>
          <a:p>
            <a:pPr>
              <a:defRPr/>
            </a:pPr>
            <a:fld id="{348B7397-816B-4C5A-89FC-20DE4480B90E}" type="slidenum">
              <a:rPr lang="en-US" altLang="zh-TW"/>
              <a:pPr>
                <a:defRPr/>
              </a:pPr>
              <a:t>‹#›</a:t>
            </a:fld>
            <a:endParaRPr lang="en-US" altLang="zh-TW"/>
          </a:p>
        </p:txBody>
      </p:sp>
    </p:spTree>
    <p:extLst>
      <p:ext uri="{BB962C8B-B14F-4D97-AF65-F5344CB8AC3E}">
        <p14:creationId xmlns:p14="http://schemas.microsoft.com/office/powerpoint/2010/main" val="3746472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AndTwoObj">
  <p:cSld name="標題，文字及兩項物件">
    <p:spTree>
      <p:nvGrpSpPr>
        <p:cNvPr id="1" name=""/>
        <p:cNvGrpSpPr/>
        <p:nvPr/>
      </p:nvGrpSpPr>
      <p:grpSpPr>
        <a:xfrm>
          <a:off x="0" y="0"/>
          <a:ext cx="0" cy="0"/>
          <a:chOff x="0" y="0"/>
          <a:chExt cx="0" cy="0"/>
        </a:xfrm>
      </p:grpSpPr>
      <p:sp>
        <p:nvSpPr>
          <p:cNvPr id="6" name="手繪多邊形 5"/>
          <p:cNvSpPr>
            <a:spLocks/>
          </p:cNvSpPr>
          <p:nvPr/>
        </p:nvSpPr>
        <p:spPr bwMode="auto">
          <a:xfrm>
            <a:off x="-9525" y="-7938"/>
            <a:ext cx="9163050" cy="1836738"/>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kumimoji="0" lang="en-US">
              <a:latin typeface="+mn-lt"/>
              <a:ea typeface="+mn-ea"/>
            </a:endParaRPr>
          </a:p>
        </p:txBody>
      </p:sp>
      <p:sp>
        <p:nvSpPr>
          <p:cNvPr id="7" name="手繪多邊形 6"/>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kumimoji="0" lang="en-US">
              <a:latin typeface="+mn-lt"/>
              <a:ea typeface="+mn-ea"/>
            </a:endParaRPr>
          </a:p>
        </p:txBody>
      </p:sp>
      <p:grpSp>
        <p:nvGrpSpPr>
          <p:cNvPr id="8" name="群組 1"/>
          <p:cNvGrpSpPr>
            <a:grpSpLocks/>
          </p:cNvGrpSpPr>
          <p:nvPr/>
        </p:nvGrpSpPr>
        <p:grpSpPr bwMode="auto">
          <a:xfrm>
            <a:off x="-19050" y="203200"/>
            <a:ext cx="9180513" cy="647700"/>
            <a:chOff x="-19045" y="216550"/>
            <a:chExt cx="9180548" cy="649224"/>
          </a:xfrm>
        </p:grpSpPr>
        <p:sp>
          <p:nvSpPr>
            <p:cNvPr id="9" name="手繪多邊形 8"/>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eaLnBrk="1" hangingPunct="1">
                <a:defRPr/>
              </a:pPr>
              <a:endParaRPr kumimoji="0" lang="en-US">
                <a:ea typeface="新細明體" charset="-120"/>
              </a:endParaRPr>
            </a:p>
          </p:txBody>
        </p:sp>
        <p:sp>
          <p:nvSpPr>
            <p:cNvPr id="10" name="手繪多邊形 9"/>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eaLnBrk="1" hangingPunct="1">
                <a:defRPr/>
              </a:pPr>
              <a:endParaRPr kumimoji="0" lang="en-US">
                <a:ea typeface="新細明體" charset="-120"/>
              </a:endParaRPr>
            </a:p>
          </p:txBody>
        </p:sp>
      </p:grpSp>
      <p:sp>
        <p:nvSpPr>
          <p:cNvPr id="11" name="Text Box 70"/>
          <p:cNvSpPr txBox="1">
            <a:spLocks noChangeArrowheads="1"/>
          </p:cNvSpPr>
          <p:nvPr/>
        </p:nvSpPr>
        <p:spPr bwMode="auto">
          <a:xfrm>
            <a:off x="1143000" y="84138"/>
            <a:ext cx="3429000"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180" tIns="39588" rIns="79180" bIns="39588">
            <a:spAutoFit/>
          </a:bodyPr>
          <a:lstStyle>
            <a:lvl1pPr defTabSz="3617913">
              <a:defRPr kumimoji="1" sz="2400">
                <a:solidFill>
                  <a:schemeClr val="tx1"/>
                </a:solidFill>
                <a:latin typeface="Times New Roman" panose="02020603050405020304" pitchFamily="18" charset="0"/>
                <a:ea typeface="新細明體" panose="02020500000000000000" pitchFamily="18" charset="-120"/>
              </a:defRPr>
            </a:lvl1pPr>
            <a:lvl2pPr marL="742950" indent="-285750" defTabSz="3617913">
              <a:defRPr kumimoji="1" sz="2400">
                <a:solidFill>
                  <a:schemeClr val="tx1"/>
                </a:solidFill>
                <a:latin typeface="Times New Roman" panose="02020603050405020304" pitchFamily="18" charset="0"/>
                <a:ea typeface="新細明體" panose="02020500000000000000" pitchFamily="18" charset="-120"/>
              </a:defRPr>
            </a:lvl2pPr>
            <a:lvl3pPr marL="1143000" indent="-228600" defTabSz="3617913">
              <a:defRPr kumimoji="1" sz="2400">
                <a:solidFill>
                  <a:schemeClr val="tx1"/>
                </a:solidFill>
                <a:latin typeface="Times New Roman" panose="02020603050405020304" pitchFamily="18" charset="0"/>
                <a:ea typeface="新細明體" panose="02020500000000000000" pitchFamily="18" charset="-120"/>
              </a:defRPr>
            </a:lvl3pPr>
            <a:lvl4pPr marL="1600200" indent="-228600" defTabSz="3617913">
              <a:defRPr kumimoji="1" sz="2400">
                <a:solidFill>
                  <a:schemeClr val="tx1"/>
                </a:solidFill>
                <a:latin typeface="Times New Roman" panose="02020603050405020304" pitchFamily="18" charset="0"/>
                <a:ea typeface="新細明體" panose="02020500000000000000" pitchFamily="18" charset="-120"/>
              </a:defRPr>
            </a:lvl4pPr>
            <a:lvl5pPr marL="2057400" indent="-228600" defTabSz="3617913">
              <a:defRPr kumimoji="1" sz="2400">
                <a:solidFill>
                  <a:schemeClr val="tx1"/>
                </a:solidFill>
                <a:latin typeface="Times New Roman" panose="02020603050405020304" pitchFamily="18" charset="0"/>
                <a:ea typeface="新細明體" panose="02020500000000000000" pitchFamily="18" charset="-120"/>
              </a:defRPr>
            </a:lvl5pPr>
            <a:lvl6pPr marL="2514600" indent="-228600" defTabSz="3617913"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6pPr>
            <a:lvl7pPr marL="2971800" indent="-228600" defTabSz="3617913"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7pPr>
            <a:lvl8pPr marL="3429000" indent="-228600" defTabSz="3617913"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8pPr>
            <a:lvl9pPr marL="3886200" indent="-228600" defTabSz="3617913"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9pPr>
          </a:lstStyle>
          <a:p>
            <a:pPr eaLnBrk="1" hangingPunct="1">
              <a:defRPr/>
            </a:pPr>
            <a:r>
              <a:rPr kumimoji="0" lang="en-US" altLang="zh-TW" sz="1200" b="1">
                <a:latin typeface="Verdana" panose="020B0604030504040204" pitchFamily="34" charset="0"/>
                <a:cs typeface="Tahoma" panose="020B0604030504040204" pitchFamily="34" charset="0"/>
              </a:rPr>
              <a:t>Network and Systems Laboratory</a:t>
            </a:r>
          </a:p>
          <a:p>
            <a:pPr eaLnBrk="1" hangingPunct="1">
              <a:defRPr/>
            </a:pPr>
            <a:r>
              <a:rPr kumimoji="0" lang="en-US" altLang="zh-TW" sz="1200" b="1" i="1">
                <a:latin typeface="Verdana" panose="020B0604030504040204" pitchFamily="34" charset="0"/>
                <a:cs typeface="Tahoma" panose="020B0604030504040204" pitchFamily="34" charset="0"/>
              </a:rPr>
              <a:t>nslab.ee.ntu.edu.tw</a:t>
            </a:r>
          </a:p>
        </p:txBody>
      </p:sp>
      <p:pic>
        <p:nvPicPr>
          <p:cNvPr id="12" name="Picture 8"/>
          <p:cNvPicPr>
            <a:picLocks noChangeAspect="1" noChangeArrowheads="1"/>
          </p:cNvPicPr>
          <p:nvPr/>
        </p:nvPicPr>
        <p:blipFill>
          <a:blip r:embed="rId2">
            <a:clrChange>
              <a:clrFrom>
                <a:srgbClr val="FFB27F"/>
              </a:clrFrom>
              <a:clrTo>
                <a:srgbClr val="FFB27F">
                  <a:alpha val="0"/>
                </a:srgbClr>
              </a:clrTo>
            </a:clrChange>
            <a:extLst>
              <a:ext uri="{28A0092B-C50C-407E-A947-70E740481C1C}">
                <a14:useLocalDpi xmlns:a14="http://schemas.microsoft.com/office/drawing/2010/main" val="0"/>
              </a:ext>
            </a:extLst>
          </a:blip>
          <a:srcRect l="6593" t="4919" r="42857" b="16364"/>
          <a:stretch>
            <a:fillRect/>
          </a:stretch>
        </p:blipFill>
        <p:spPr bwMode="auto">
          <a:xfrm>
            <a:off x="0" y="0"/>
            <a:ext cx="11430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
          <p:cNvPicPr>
            <a:picLocks noChangeAspect="1" noChangeArrowheads="1"/>
          </p:cNvPicPr>
          <p:nvPr/>
        </p:nvPicPr>
        <p:blipFill>
          <a:blip r:embed="rId3">
            <a:clrChange>
              <a:clrFrom>
                <a:srgbClr val="EFF7F9"/>
              </a:clrFrom>
              <a:clrTo>
                <a:srgbClr val="EFF7F9">
                  <a:alpha val="0"/>
                </a:srgbClr>
              </a:clrTo>
            </a:clrChange>
            <a:extLst>
              <a:ext uri="{28A0092B-C50C-407E-A947-70E740481C1C}">
                <a14:useLocalDpi xmlns:a14="http://schemas.microsoft.com/office/drawing/2010/main" val="0"/>
              </a:ext>
            </a:extLst>
          </a:blip>
          <a:srcRect/>
          <a:stretch>
            <a:fillRect/>
          </a:stretch>
        </p:blipFill>
        <p:spPr bwMode="auto">
          <a:xfrm>
            <a:off x="8359775" y="0"/>
            <a:ext cx="7842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標題 1"/>
          <p:cNvSpPr>
            <a:spLocks noGrp="1"/>
          </p:cNvSpPr>
          <p:nvPr>
            <p:ph type="title"/>
          </p:nvPr>
        </p:nvSpPr>
        <p:spPr>
          <a:xfrm>
            <a:off x="762000" y="762000"/>
            <a:ext cx="7924800" cy="11430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838200" y="2362200"/>
            <a:ext cx="3770313" cy="37242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4760913" y="2362200"/>
            <a:ext cx="3770312" cy="17859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4760913" y="4300538"/>
            <a:ext cx="3770312" cy="178593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14" name="日期版面配置區 5"/>
          <p:cNvSpPr>
            <a:spLocks noGrp="1"/>
          </p:cNvSpPr>
          <p:nvPr>
            <p:ph type="dt" sz="half" idx="10"/>
          </p:nvPr>
        </p:nvSpPr>
        <p:spPr>
          <a:xfrm>
            <a:off x="2438400" y="6248400"/>
            <a:ext cx="2130425" cy="474663"/>
          </a:xfrm>
        </p:spPr>
        <p:txBody>
          <a:bodyPr/>
          <a:lstStyle>
            <a:lvl1pPr>
              <a:defRPr/>
            </a:lvl1pPr>
          </a:lstStyle>
          <a:p>
            <a:pPr>
              <a:defRPr/>
            </a:pPr>
            <a:fld id="{F0CAC0C2-E4B3-41CD-ADD2-4A4D10773CCC}" type="datetime1">
              <a:rPr lang="en-US" altLang="zh-TW"/>
              <a:pPr>
                <a:defRPr/>
              </a:pPr>
              <a:t>10/23/2022</a:t>
            </a:fld>
            <a:endParaRPr lang="en-US" altLang="zh-TW"/>
          </a:p>
        </p:txBody>
      </p:sp>
      <p:sp>
        <p:nvSpPr>
          <p:cNvPr id="15" name="頁尾版面配置區 6"/>
          <p:cNvSpPr>
            <a:spLocks noGrp="1"/>
          </p:cNvSpPr>
          <p:nvPr>
            <p:ph type="ftr" sz="quarter" idx="11"/>
          </p:nvPr>
        </p:nvSpPr>
        <p:spPr>
          <a:xfrm>
            <a:off x="5791200" y="6248400"/>
            <a:ext cx="2897188" cy="474663"/>
          </a:xfrm>
        </p:spPr>
        <p:txBody>
          <a:bodyPr anchor="b"/>
          <a:lstStyle>
            <a:lvl1pPr>
              <a:defRPr/>
            </a:lvl1pPr>
          </a:lstStyle>
          <a:p>
            <a:pPr>
              <a:defRPr/>
            </a:pPr>
            <a:r>
              <a:rPr lang="en-US" altLang="zh-TW"/>
              <a:t>Copyright © 2008</a:t>
            </a:r>
          </a:p>
        </p:txBody>
      </p:sp>
      <p:sp>
        <p:nvSpPr>
          <p:cNvPr id="16" name="投影片編號版面配置區 7"/>
          <p:cNvSpPr>
            <a:spLocks noGrp="1"/>
          </p:cNvSpPr>
          <p:nvPr>
            <p:ph type="sldNum" sz="quarter" idx="12"/>
          </p:nvPr>
        </p:nvSpPr>
        <p:spPr>
          <a:xfrm>
            <a:off x="84138" y="6242050"/>
            <a:ext cx="587375" cy="488950"/>
          </a:xfrm>
        </p:spPr>
        <p:txBody>
          <a:bodyPr/>
          <a:lstStyle>
            <a:lvl1pPr>
              <a:defRPr/>
            </a:lvl1pPr>
          </a:lstStyle>
          <a:p>
            <a:pPr>
              <a:defRPr/>
            </a:pPr>
            <a:fld id="{3AFB49A5-48D4-43CE-A3A9-FC4B16BAF046}" type="slidenum">
              <a:rPr lang="en-US" altLang="zh-TW"/>
              <a:pPr>
                <a:defRPr/>
              </a:pPr>
              <a:t>‹#›</a:t>
            </a:fld>
            <a:endParaRPr lang="en-US" altLang="zh-TW"/>
          </a:p>
        </p:txBody>
      </p:sp>
    </p:spTree>
    <p:extLst>
      <p:ext uri="{BB962C8B-B14F-4D97-AF65-F5344CB8AC3E}">
        <p14:creationId xmlns:p14="http://schemas.microsoft.com/office/powerpoint/2010/main" val="4813790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Obj">
  <p:cSld name="標題，文字及物件">
    <p:spTree>
      <p:nvGrpSpPr>
        <p:cNvPr id="1" name=""/>
        <p:cNvGrpSpPr/>
        <p:nvPr/>
      </p:nvGrpSpPr>
      <p:grpSpPr>
        <a:xfrm>
          <a:off x="0" y="0"/>
          <a:ext cx="0" cy="0"/>
          <a:chOff x="0" y="0"/>
          <a:chExt cx="0" cy="0"/>
        </a:xfrm>
      </p:grpSpPr>
      <p:sp>
        <p:nvSpPr>
          <p:cNvPr id="5" name="手繪多邊形 4"/>
          <p:cNvSpPr>
            <a:spLocks/>
          </p:cNvSpPr>
          <p:nvPr/>
        </p:nvSpPr>
        <p:spPr bwMode="auto">
          <a:xfrm>
            <a:off x="-9525" y="-7938"/>
            <a:ext cx="9163050" cy="1836738"/>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kumimoji="0" lang="en-US">
              <a:latin typeface="+mn-lt"/>
              <a:ea typeface="+mn-ea"/>
            </a:endParaRPr>
          </a:p>
        </p:txBody>
      </p:sp>
      <p:sp>
        <p:nvSpPr>
          <p:cNvPr id="6" name="手繪多邊形 5"/>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kumimoji="0" lang="en-US">
              <a:latin typeface="+mn-lt"/>
              <a:ea typeface="+mn-ea"/>
            </a:endParaRPr>
          </a:p>
        </p:txBody>
      </p:sp>
      <p:grpSp>
        <p:nvGrpSpPr>
          <p:cNvPr id="7" name="群組 1"/>
          <p:cNvGrpSpPr>
            <a:grpSpLocks/>
          </p:cNvGrpSpPr>
          <p:nvPr/>
        </p:nvGrpSpPr>
        <p:grpSpPr bwMode="auto">
          <a:xfrm>
            <a:off x="-19050" y="203200"/>
            <a:ext cx="9180513" cy="647700"/>
            <a:chOff x="-19045" y="216550"/>
            <a:chExt cx="9180548" cy="649224"/>
          </a:xfrm>
        </p:grpSpPr>
        <p:sp>
          <p:nvSpPr>
            <p:cNvPr id="8" name="手繪多邊形 7"/>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eaLnBrk="1" hangingPunct="1">
                <a:defRPr/>
              </a:pPr>
              <a:endParaRPr kumimoji="0" lang="en-US">
                <a:ea typeface="新細明體" charset="-120"/>
              </a:endParaRPr>
            </a:p>
          </p:txBody>
        </p:sp>
        <p:sp>
          <p:nvSpPr>
            <p:cNvPr id="9" name="手繪多邊形 8"/>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eaLnBrk="1" hangingPunct="1">
                <a:defRPr/>
              </a:pPr>
              <a:endParaRPr kumimoji="0" lang="en-US">
                <a:ea typeface="新細明體" charset="-120"/>
              </a:endParaRPr>
            </a:p>
          </p:txBody>
        </p:sp>
      </p:grpSp>
      <p:sp>
        <p:nvSpPr>
          <p:cNvPr id="10" name="Text Box 70"/>
          <p:cNvSpPr txBox="1">
            <a:spLocks noChangeArrowheads="1"/>
          </p:cNvSpPr>
          <p:nvPr/>
        </p:nvSpPr>
        <p:spPr bwMode="auto">
          <a:xfrm>
            <a:off x="1143000" y="84138"/>
            <a:ext cx="3429000"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180" tIns="39588" rIns="79180" bIns="39588">
            <a:spAutoFit/>
          </a:bodyPr>
          <a:lstStyle>
            <a:lvl1pPr defTabSz="3617913">
              <a:defRPr kumimoji="1" sz="2400">
                <a:solidFill>
                  <a:schemeClr val="tx1"/>
                </a:solidFill>
                <a:latin typeface="Times New Roman" panose="02020603050405020304" pitchFamily="18" charset="0"/>
                <a:ea typeface="新細明體" panose="02020500000000000000" pitchFamily="18" charset="-120"/>
              </a:defRPr>
            </a:lvl1pPr>
            <a:lvl2pPr marL="742950" indent="-285750" defTabSz="3617913">
              <a:defRPr kumimoji="1" sz="2400">
                <a:solidFill>
                  <a:schemeClr val="tx1"/>
                </a:solidFill>
                <a:latin typeface="Times New Roman" panose="02020603050405020304" pitchFamily="18" charset="0"/>
                <a:ea typeface="新細明體" panose="02020500000000000000" pitchFamily="18" charset="-120"/>
              </a:defRPr>
            </a:lvl2pPr>
            <a:lvl3pPr marL="1143000" indent="-228600" defTabSz="3617913">
              <a:defRPr kumimoji="1" sz="2400">
                <a:solidFill>
                  <a:schemeClr val="tx1"/>
                </a:solidFill>
                <a:latin typeface="Times New Roman" panose="02020603050405020304" pitchFamily="18" charset="0"/>
                <a:ea typeface="新細明體" panose="02020500000000000000" pitchFamily="18" charset="-120"/>
              </a:defRPr>
            </a:lvl3pPr>
            <a:lvl4pPr marL="1600200" indent="-228600" defTabSz="3617913">
              <a:defRPr kumimoji="1" sz="2400">
                <a:solidFill>
                  <a:schemeClr val="tx1"/>
                </a:solidFill>
                <a:latin typeface="Times New Roman" panose="02020603050405020304" pitchFamily="18" charset="0"/>
                <a:ea typeface="新細明體" panose="02020500000000000000" pitchFamily="18" charset="-120"/>
              </a:defRPr>
            </a:lvl4pPr>
            <a:lvl5pPr marL="2057400" indent="-228600" defTabSz="3617913">
              <a:defRPr kumimoji="1" sz="2400">
                <a:solidFill>
                  <a:schemeClr val="tx1"/>
                </a:solidFill>
                <a:latin typeface="Times New Roman" panose="02020603050405020304" pitchFamily="18" charset="0"/>
                <a:ea typeface="新細明體" panose="02020500000000000000" pitchFamily="18" charset="-120"/>
              </a:defRPr>
            </a:lvl5pPr>
            <a:lvl6pPr marL="2514600" indent="-228600" defTabSz="3617913"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6pPr>
            <a:lvl7pPr marL="2971800" indent="-228600" defTabSz="3617913"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7pPr>
            <a:lvl8pPr marL="3429000" indent="-228600" defTabSz="3617913"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8pPr>
            <a:lvl9pPr marL="3886200" indent="-228600" defTabSz="3617913"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9pPr>
          </a:lstStyle>
          <a:p>
            <a:pPr eaLnBrk="1" hangingPunct="1">
              <a:defRPr/>
            </a:pPr>
            <a:r>
              <a:rPr kumimoji="0" lang="en-US" altLang="zh-TW" sz="1200" b="1">
                <a:latin typeface="Verdana" panose="020B0604030504040204" pitchFamily="34" charset="0"/>
                <a:cs typeface="Tahoma" panose="020B0604030504040204" pitchFamily="34" charset="0"/>
              </a:rPr>
              <a:t>Network and Systems Laboratory</a:t>
            </a:r>
          </a:p>
          <a:p>
            <a:pPr eaLnBrk="1" hangingPunct="1">
              <a:defRPr/>
            </a:pPr>
            <a:r>
              <a:rPr kumimoji="0" lang="en-US" altLang="zh-TW" sz="1200" b="1" i="1">
                <a:latin typeface="Verdana" panose="020B0604030504040204" pitchFamily="34" charset="0"/>
                <a:cs typeface="Tahoma" panose="020B0604030504040204" pitchFamily="34" charset="0"/>
              </a:rPr>
              <a:t>nslab.ee.ntu.edu.tw</a:t>
            </a:r>
          </a:p>
        </p:txBody>
      </p:sp>
      <p:pic>
        <p:nvPicPr>
          <p:cNvPr id="11" name="Picture 8"/>
          <p:cNvPicPr>
            <a:picLocks noChangeAspect="1" noChangeArrowheads="1"/>
          </p:cNvPicPr>
          <p:nvPr/>
        </p:nvPicPr>
        <p:blipFill>
          <a:blip r:embed="rId2">
            <a:clrChange>
              <a:clrFrom>
                <a:srgbClr val="FFB27F"/>
              </a:clrFrom>
              <a:clrTo>
                <a:srgbClr val="FFB27F">
                  <a:alpha val="0"/>
                </a:srgbClr>
              </a:clrTo>
            </a:clrChange>
            <a:extLst>
              <a:ext uri="{28A0092B-C50C-407E-A947-70E740481C1C}">
                <a14:useLocalDpi xmlns:a14="http://schemas.microsoft.com/office/drawing/2010/main" val="0"/>
              </a:ext>
            </a:extLst>
          </a:blip>
          <a:srcRect l="6593" t="4919" r="42857" b="16364"/>
          <a:stretch>
            <a:fillRect/>
          </a:stretch>
        </p:blipFill>
        <p:spPr bwMode="auto">
          <a:xfrm>
            <a:off x="0" y="0"/>
            <a:ext cx="11430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p:cNvPicPr>
            <a:picLocks noChangeAspect="1" noChangeArrowheads="1"/>
          </p:cNvPicPr>
          <p:nvPr/>
        </p:nvPicPr>
        <p:blipFill>
          <a:blip r:embed="rId3">
            <a:clrChange>
              <a:clrFrom>
                <a:srgbClr val="EFF7F9"/>
              </a:clrFrom>
              <a:clrTo>
                <a:srgbClr val="EFF7F9">
                  <a:alpha val="0"/>
                </a:srgbClr>
              </a:clrTo>
            </a:clrChange>
            <a:extLst>
              <a:ext uri="{28A0092B-C50C-407E-A947-70E740481C1C}">
                <a14:useLocalDpi xmlns:a14="http://schemas.microsoft.com/office/drawing/2010/main" val="0"/>
              </a:ext>
            </a:extLst>
          </a:blip>
          <a:srcRect/>
          <a:stretch>
            <a:fillRect/>
          </a:stretch>
        </p:blipFill>
        <p:spPr bwMode="auto">
          <a:xfrm>
            <a:off x="8359775" y="0"/>
            <a:ext cx="7842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標題 1"/>
          <p:cNvSpPr>
            <a:spLocks noGrp="1"/>
          </p:cNvSpPr>
          <p:nvPr>
            <p:ph type="title"/>
          </p:nvPr>
        </p:nvSpPr>
        <p:spPr>
          <a:xfrm>
            <a:off x="762000" y="762000"/>
            <a:ext cx="7924800" cy="11430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838200" y="2362200"/>
            <a:ext cx="3770313" cy="37242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760913" y="2362200"/>
            <a:ext cx="3770312" cy="37242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13" name="日期版面配置區 4"/>
          <p:cNvSpPr>
            <a:spLocks noGrp="1"/>
          </p:cNvSpPr>
          <p:nvPr>
            <p:ph type="dt" sz="half" idx="10"/>
          </p:nvPr>
        </p:nvSpPr>
        <p:spPr>
          <a:xfrm>
            <a:off x="2438400" y="6248400"/>
            <a:ext cx="2130425" cy="474663"/>
          </a:xfrm>
        </p:spPr>
        <p:txBody>
          <a:bodyPr/>
          <a:lstStyle>
            <a:lvl1pPr>
              <a:defRPr/>
            </a:lvl1pPr>
          </a:lstStyle>
          <a:p>
            <a:pPr>
              <a:defRPr/>
            </a:pPr>
            <a:fld id="{7BE70268-791A-4544-9504-F90966CCA824}" type="datetime1">
              <a:rPr lang="en-US" altLang="zh-TW"/>
              <a:pPr>
                <a:defRPr/>
              </a:pPr>
              <a:t>10/23/2022</a:t>
            </a:fld>
            <a:endParaRPr lang="en-US" altLang="zh-TW"/>
          </a:p>
        </p:txBody>
      </p:sp>
      <p:sp>
        <p:nvSpPr>
          <p:cNvPr id="14" name="頁尾版面配置區 5"/>
          <p:cNvSpPr>
            <a:spLocks noGrp="1"/>
          </p:cNvSpPr>
          <p:nvPr>
            <p:ph type="ftr" sz="quarter" idx="11"/>
          </p:nvPr>
        </p:nvSpPr>
        <p:spPr>
          <a:xfrm>
            <a:off x="5791200" y="6248400"/>
            <a:ext cx="2897188" cy="474663"/>
          </a:xfrm>
        </p:spPr>
        <p:txBody>
          <a:bodyPr anchor="b"/>
          <a:lstStyle>
            <a:lvl1pPr>
              <a:defRPr/>
            </a:lvl1pPr>
          </a:lstStyle>
          <a:p>
            <a:pPr>
              <a:defRPr/>
            </a:pPr>
            <a:r>
              <a:rPr lang="en-US" altLang="zh-TW"/>
              <a:t>Copyright © 2008</a:t>
            </a:r>
          </a:p>
        </p:txBody>
      </p:sp>
      <p:sp>
        <p:nvSpPr>
          <p:cNvPr id="15" name="投影片編號版面配置區 6"/>
          <p:cNvSpPr>
            <a:spLocks noGrp="1"/>
          </p:cNvSpPr>
          <p:nvPr>
            <p:ph type="sldNum" sz="quarter" idx="12"/>
          </p:nvPr>
        </p:nvSpPr>
        <p:spPr>
          <a:xfrm>
            <a:off x="84138" y="6242050"/>
            <a:ext cx="587375" cy="488950"/>
          </a:xfrm>
        </p:spPr>
        <p:txBody>
          <a:bodyPr/>
          <a:lstStyle>
            <a:lvl1pPr>
              <a:defRPr/>
            </a:lvl1pPr>
          </a:lstStyle>
          <a:p>
            <a:pPr>
              <a:defRPr/>
            </a:pPr>
            <a:fld id="{631ED1E5-A08A-4FB9-BAF9-0A9E595EE896}" type="slidenum">
              <a:rPr lang="en-US" altLang="zh-TW"/>
              <a:pPr>
                <a:defRPr/>
              </a:pPr>
              <a:t>‹#›</a:t>
            </a:fld>
            <a:endParaRPr lang="en-US" altLang="zh-TW"/>
          </a:p>
        </p:txBody>
      </p:sp>
    </p:spTree>
    <p:extLst>
      <p:ext uri="{BB962C8B-B14F-4D97-AF65-F5344CB8AC3E}">
        <p14:creationId xmlns:p14="http://schemas.microsoft.com/office/powerpoint/2010/main" val="11106261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a:t>按一下以編輯母片副標題樣式</a:t>
            </a:r>
          </a:p>
        </p:txBody>
      </p:sp>
      <p:sp>
        <p:nvSpPr>
          <p:cNvPr id="4" name="日期版面配置區 9"/>
          <p:cNvSpPr>
            <a:spLocks noGrp="1"/>
          </p:cNvSpPr>
          <p:nvPr>
            <p:ph type="dt" sz="half" idx="10"/>
          </p:nvPr>
        </p:nvSpPr>
        <p:spPr/>
        <p:txBody>
          <a:bodyPr/>
          <a:lstStyle>
            <a:lvl1pPr>
              <a:defRPr/>
            </a:lvl1pPr>
          </a:lstStyle>
          <a:p>
            <a:pPr>
              <a:defRPr/>
            </a:pPr>
            <a:fld id="{870A558A-60DE-490E-9329-23901D7A2709}" type="datetime1">
              <a:rPr lang="en-US" altLang="zh-TW"/>
              <a:pPr>
                <a:defRPr/>
              </a:pPr>
              <a:t>10/23/2022</a:t>
            </a:fld>
            <a:endParaRPr lang="en-US" altLang="zh-TW"/>
          </a:p>
        </p:txBody>
      </p:sp>
      <p:sp>
        <p:nvSpPr>
          <p:cNvPr id="5" name="頁尾版面配置區 21"/>
          <p:cNvSpPr>
            <a:spLocks noGrp="1"/>
          </p:cNvSpPr>
          <p:nvPr>
            <p:ph type="ftr" sz="quarter" idx="11"/>
          </p:nvPr>
        </p:nvSpPr>
        <p:spPr>
          <a:ln/>
        </p:spPr>
        <p:txBody>
          <a:bodyPr/>
          <a:lstStyle>
            <a:lvl1pPr>
              <a:defRPr/>
            </a:lvl1pPr>
          </a:lstStyle>
          <a:p>
            <a:pPr>
              <a:defRPr/>
            </a:pPr>
            <a:r>
              <a:rPr lang="en-US" altLang="zh-TW"/>
              <a:t>Copyright © 2008</a:t>
            </a:r>
          </a:p>
        </p:txBody>
      </p:sp>
      <p:sp>
        <p:nvSpPr>
          <p:cNvPr id="6" name="投影片編號版面配置區 17"/>
          <p:cNvSpPr>
            <a:spLocks noGrp="1"/>
          </p:cNvSpPr>
          <p:nvPr>
            <p:ph type="sldNum" sz="quarter" idx="12"/>
          </p:nvPr>
        </p:nvSpPr>
        <p:spPr/>
        <p:txBody>
          <a:bodyPr/>
          <a:lstStyle>
            <a:lvl1pPr>
              <a:defRPr/>
            </a:lvl1pPr>
          </a:lstStyle>
          <a:p>
            <a:pPr>
              <a:defRPr/>
            </a:pPr>
            <a:fld id="{CA90ECF8-913B-49FA-8B1D-51089966DF09}" type="slidenum">
              <a:rPr lang="en-US" altLang="zh-TW"/>
              <a:pPr>
                <a:defRPr/>
              </a:pPr>
              <a:t>‹#›</a:t>
            </a:fld>
            <a:endParaRPr lang="en-US" altLang="zh-TW"/>
          </a:p>
        </p:txBody>
      </p:sp>
    </p:spTree>
    <p:extLst>
      <p:ext uri="{BB962C8B-B14F-4D97-AF65-F5344CB8AC3E}">
        <p14:creationId xmlns:p14="http://schemas.microsoft.com/office/powerpoint/2010/main" val="37161493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1_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704850"/>
            <a:ext cx="8229600" cy="11430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457200" y="1935163"/>
            <a:ext cx="4038600" cy="438943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935163"/>
            <a:ext cx="4038600" cy="438943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9"/>
          <p:cNvSpPr>
            <a:spLocks noGrp="1"/>
          </p:cNvSpPr>
          <p:nvPr>
            <p:ph type="dt" sz="half" idx="10"/>
          </p:nvPr>
        </p:nvSpPr>
        <p:spPr/>
        <p:txBody>
          <a:bodyPr/>
          <a:lstStyle>
            <a:lvl1pPr>
              <a:defRPr/>
            </a:lvl1pPr>
          </a:lstStyle>
          <a:p>
            <a:pPr>
              <a:defRPr/>
            </a:pPr>
            <a:fld id="{C23BC085-BD8C-4990-A58B-5F1D4E3B25B1}" type="datetime1">
              <a:rPr lang="en-US" altLang="zh-TW"/>
              <a:pPr>
                <a:defRPr/>
              </a:pPr>
              <a:t>10/23/2022</a:t>
            </a:fld>
            <a:endParaRPr lang="en-US" altLang="zh-TW"/>
          </a:p>
        </p:txBody>
      </p:sp>
      <p:sp>
        <p:nvSpPr>
          <p:cNvPr id="6" name="頁尾版面配置區 21"/>
          <p:cNvSpPr>
            <a:spLocks noGrp="1"/>
          </p:cNvSpPr>
          <p:nvPr>
            <p:ph type="ftr" sz="quarter" idx="11"/>
          </p:nvPr>
        </p:nvSpPr>
        <p:spPr>
          <a:ln/>
        </p:spPr>
        <p:txBody>
          <a:bodyPr/>
          <a:lstStyle>
            <a:lvl1pPr>
              <a:defRPr/>
            </a:lvl1pPr>
          </a:lstStyle>
          <a:p>
            <a:pPr>
              <a:defRPr/>
            </a:pPr>
            <a:r>
              <a:rPr lang="en-US" altLang="zh-TW"/>
              <a:t>Copyright © 2008</a:t>
            </a:r>
          </a:p>
        </p:txBody>
      </p:sp>
      <p:sp>
        <p:nvSpPr>
          <p:cNvPr id="7" name="投影片編號版面配置區 17"/>
          <p:cNvSpPr>
            <a:spLocks noGrp="1"/>
          </p:cNvSpPr>
          <p:nvPr>
            <p:ph type="sldNum" sz="quarter" idx="12"/>
          </p:nvPr>
        </p:nvSpPr>
        <p:spPr/>
        <p:txBody>
          <a:bodyPr/>
          <a:lstStyle>
            <a:lvl1pPr>
              <a:defRPr/>
            </a:lvl1pPr>
          </a:lstStyle>
          <a:p>
            <a:pPr>
              <a:defRPr/>
            </a:pPr>
            <a:fld id="{8EBCA128-8441-413F-A717-1F1B1AAF0808}" type="slidenum">
              <a:rPr lang="en-US" altLang="zh-TW"/>
              <a:pPr>
                <a:defRPr/>
              </a:pPr>
              <a:t>‹#›</a:t>
            </a:fld>
            <a:endParaRPr lang="en-US" altLang="zh-TW"/>
          </a:p>
        </p:txBody>
      </p:sp>
    </p:spTree>
    <p:extLst>
      <p:ext uri="{BB962C8B-B14F-4D97-AF65-F5344CB8AC3E}">
        <p14:creationId xmlns:p14="http://schemas.microsoft.com/office/powerpoint/2010/main" val="1688853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區段標題">
    <p:spTree>
      <p:nvGrpSpPr>
        <p:cNvPr id="1" name=""/>
        <p:cNvGrpSpPr/>
        <p:nvPr/>
      </p:nvGrpSpPr>
      <p:grpSpPr>
        <a:xfrm>
          <a:off x="0" y="0"/>
          <a:ext cx="0" cy="0"/>
          <a:chOff x="0" y="0"/>
          <a:chExt cx="0" cy="0"/>
        </a:xfrm>
      </p:grpSpPr>
      <p:sp>
        <p:nvSpPr>
          <p:cNvPr id="4" name="手繪多邊形 3"/>
          <p:cNvSpPr>
            <a:spLocks/>
          </p:cNvSpPr>
          <p:nvPr/>
        </p:nvSpPr>
        <p:spPr bwMode="auto">
          <a:xfrm>
            <a:off x="-9525" y="-7938"/>
            <a:ext cx="9163050" cy="1836738"/>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kumimoji="0" lang="en-US">
              <a:latin typeface="+mn-lt"/>
              <a:ea typeface="+mn-ea"/>
            </a:endParaRPr>
          </a:p>
        </p:txBody>
      </p:sp>
      <p:sp>
        <p:nvSpPr>
          <p:cNvPr id="5" name="手繪多邊形 4"/>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kumimoji="0" lang="en-US">
              <a:latin typeface="+mn-lt"/>
              <a:ea typeface="+mn-ea"/>
            </a:endParaRPr>
          </a:p>
        </p:txBody>
      </p:sp>
      <p:grpSp>
        <p:nvGrpSpPr>
          <p:cNvPr id="6" name="群組 1"/>
          <p:cNvGrpSpPr>
            <a:grpSpLocks/>
          </p:cNvGrpSpPr>
          <p:nvPr/>
        </p:nvGrpSpPr>
        <p:grpSpPr bwMode="auto">
          <a:xfrm>
            <a:off x="-19050" y="203200"/>
            <a:ext cx="9180513" cy="647700"/>
            <a:chOff x="-19045" y="216550"/>
            <a:chExt cx="9180548" cy="649224"/>
          </a:xfrm>
        </p:grpSpPr>
        <p:sp>
          <p:nvSpPr>
            <p:cNvPr id="7" name="手繪多邊形 6"/>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eaLnBrk="1" hangingPunct="1">
                <a:defRPr/>
              </a:pPr>
              <a:endParaRPr kumimoji="0" lang="en-US">
                <a:ea typeface="新細明體" charset="-120"/>
              </a:endParaRPr>
            </a:p>
          </p:txBody>
        </p:sp>
        <p:sp>
          <p:nvSpPr>
            <p:cNvPr id="8" name="手繪多邊形 7"/>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eaLnBrk="1" hangingPunct="1">
                <a:defRPr/>
              </a:pPr>
              <a:endParaRPr kumimoji="0" lang="en-US">
                <a:ea typeface="新細明體" charset="-120"/>
              </a:endParaRPr>
            </a:p>
          </p:txBody>
        </p:sp>
      </p:grpSp>
      <p:sp>
        <p:nvSpPr>
          <p:cNvPr id="9" name="Text Box 70"/>
          <p:cNvSpPr txBox="1">
            <a:spLocks noChangeArrowheads="1"/>
          </p:cNvSpPr>
          <p:nvPr/>
        </p:nvSpPr>
        <p:spPr bwMode="auto">
          <a:xfrm>
            <a:off x="1143000" y="84138"/>
            <a:ext cx="3429000"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180" tIns="39588" rIns="79180" bIns="39588">
            <a:spAutoFit/>
          </a:bodyPr>
          <a:lstStyle>
            <a:lvl1pPr defTabSz="3617913">
              <a:defRPr kumimoji="1" sz="2400">
                <a:solidFill>
                  <a:schemeClr val="tx1"/>
                </a:solidFill>
                <a:latin typeface="Times New Roman" panose="02020603050405020304" pitchFamily="18" charset="0"/>
                <a:ea typeface="新細明體" panose="02020500000000000000" pitchFamily="18" charset="-120"/>
              </a:defRPr>
            </a:lvl1pPr>
            <a:lvl2pPr marL="742950" indent="-285750" defTabSz="3617913">
              <a:defRPr kumimoji="1" sz="2400">
                <a:solidFill>
                  <a:schemeClr val="tx1"/>
                </a:solidFill>
                <a:latin typeface="Times New Roman" panose="02020603050405020304" pitchFamily="18" charset="0"/>
                <a:ea typeface="新細明體" panose="02020500000000000000" pitchFamily="18" charset="-120"/>
              </a:defRPr>
            </a:lvl2pPr>
            <a:lvl3pPr marL="1143000" indent="-228600" defTabSz="3617913">
              <a:defRPr kumimoji="1" sz="2400">
                <a:solidFill>
                  <a:schemeClr val="tx1"/>
                </a:solidFill>
                <a:latin typeface="Times New Roman" panose="02020603050405020304" pitchFamily="18" charset="0"/>
                <a:ea typeface="新細明體" panose="02020500000000000000" pitchFamily="18" charset="-120"/>
              </a:defRPr>
            </a:lvl3pPr>
            <a:lvl4pPr marL="1600200" indent="-228600" defTabSz="3617913">
              <a:defRPr kumimoji="1" sz="2400">
                <a:solidFill>
                  <a:schemeClr val="tx1"/>
                </a:solidFill>
                <a:latin typeface="Times New Roman" panose="02020603050405020304" pitchFamily="18" charset="0"/>
                <a:ea typeface="新細明體" panose="02020500000000000000" pitchFamily="18" charset="-120"/>
              </a:defRPr>
            </a:lvl4pPr>
            <a:lvl5pPr marL="2057400" indent="-228600" defTabSz="3617913">
              <a:defRPr kumimoji="1" sz="2400">
                <a:solidFill>
                  <a:schemeClr val="tx1"/>
                </a:solidFill>
                <a:latin typeface="Times New Roman" panose="02020603050405020304" pitchFamily="18" charset="0"/>
                <a:ea typeface="新細明體" panose="02020500000000000000" pitchFamily="18" charset="-120"/>
              </a:defRPr>
            </a:lvl5pPr>
            <a:lvl6pPr marL="2514600" indent="-228600" defTabSz="3617913"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6pPr>
            <a:lvl7pPr marL="2971800" indent="-228600" defTabSz="3617913"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7pPr>
            <a:lvl8pPr marL="3429000" indent="-228600" defTabSz="3617913"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8pPr>
            <a:lvl9pPr marL="3886200" indent="-228600" defTabSz="3617913"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9pPr>
          </a:lstStyle>
          <a:p>
            <a:pPr eaLnBrk="1" hangingPunct="1">
              <a:defRPr/>
            </a:pPr>
            <a:r>
              <a:rPr kumimoji="0" lang="en-US" altLang="zh-TW" sz="1200" b="1">
                <a:latin typeface="Verdana" panose="020B0604030504040204" pitchFamily="34" charset="0"/>
                <a:cs typeface="Tahoma" panose="020B0604030504040204" pitchFamily="34" charset="0"/>
              </a:rPr>
              <a:t>Network and Systems Laboratory</a:t>
            </a:r>
          </a:p>
          <a:p>
            <a:pPr eaLnBrk="1" hangingPunct="1">
              <a:defRPr/>
            </a:pPr>
            <a:r>
              <a:rPr kumimoji="0" lang="en-US" altLang="zh-TW" sz="1200" b="1" i="1">
                <a:latin typeface="Verdana" panose="020B0604030504040204" pitchFamily="34" charset="0"/>
                <a:cs typeface="Tahoma" panose="020B0604030504040204" pitchFamily="34" charset="0"/>
              </a:rPr>
              <a:t>nslab.ee.ntu.edu.tw</a:t>
            </a:r>
          </a:p>
        </p:txBody>
      </p:sp>
      <p:pic>
        <p:nvPicPr>
          <p:cNvPr id="10" name="Picture 8"/>
          <p:cNvPicPr>
            <a:picLocks noChangeAspect="1" noChangeArrowheads="1"/>
          </p:cNvPicPr>
          <p:nvPr/>
        </p:nvPicPr>
        <p:blipFill>
          <a:blip r:embed="rId3">
            <a:clrChange>
              <a:clrFrom>
                <a:srgbClr val="FFB27F"/>
              </a:clrFrom>
              <a:clrTo>
                <a:srgbClr val="FFB27F">
                  <a:alpha val="0"/>
                </a:srgbClr>
              </a:clrTo>
            </a:clrChange>
            <a:extLst>
              <a:ext uri="{28A0092B-C50C-407E-A947-70E740481C1C}">
                <a14:useLocalDpi xmlns:a14="http://schemas.microsoft.com/office/drawing/2010/main" val="0"/>
              </a:ext>
            </a:extLst>
          </a:blip>
          <a:srcRect l="6593" t="4919" r="42857" b="16364"/>
          <a:stretch>
            <a:fillRect/>
          </a:stretch>
        </p:blipFill>
        <p:spPr bwMode="auto">
          <a:xfrm>
            <a:off x="0" y="0"/>
            <a:ext cx="11430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p:cNvPicPr>
            <a:picLocks noChangeAspect="1" noChangeArrowheads="1"/>
          </p:cNvPicPr>
          <p:nvPr/>
        </p:nvPicPr>
        <p:blipFill>
          <a:blip r:embed="rId4">
            <a:clrChange>
              <a:clrFrom>
                <a:srgbClr val="EFF7F9"/>
              </a:clrFrom>
              <a:clrTo>
                <a:srgbClr val="EFF7F9">
                  <a:alpha val="0"/>
                </a:srgbClr>
              </a:clrTo>
            </a:clrChange>
            <a:extLst>
              <a:ext uri="{28A0092B-C50C-407E-A947-70E740481C1C}">
                <a14:useLocalDpi xmlns:a14="http://schemas.microsoft.com/office/drawing/2010/main" val="0"/>
              </a:ext>
            </a:extLst>
          </a:blip>
          <a:srcRect/>
          <a:stretch>
            <a:fillRect/>
          </a:stretch>
        </p:blipFill>
        <p:spPr bwMode="auto">
          <a:xfrm>
            <a:off x="8359775" y="0"/>
            <a:ext cx="7842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標題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bg1"/>
                </a:solidFill>
                <a:effectLst/>
                <a:latin typeface="+mj-lt"/>
                <a:ea typeface="+mj-ea"/>
                <a:cs typeface="+mj-cs"/>
              </a:defRPr>
            </a:lvl1pPr>
          </a:lstStyle>
          <a:p>
            <a:r>
              <a:rPr lang="zh-TW" altLang="en-US"/>
              <a:t>按一下以編輯母片標題樣式</a:t>
            </a:r>
            <a:endParaRPr lang="en-US" dirty="0"/>
          </a:p>
        </p:txBody>
      </p:sp>
      <p:sp>
        <p:nvSpPr>
          <p:cNvPr id="3" name="文字版面配置區 2"/>
          <p:cNvSpPr>
            <a:spLocks noGrp="1"/>
          </p:cNvSpPr>
          <p:nvPr>
            <p:ph type="body" idx="1"/>
          </p:nvPr>
        </p:nvSpPr>
        <p:spPr>
          <a:xfrm>
            <a:off x="530352" y="2704664"/>
            <a:ext cx="7772400" cy="1509712"/>
          </a:xfrm>
        </p:spPr>
        <p:txBody>
          <a:bodyPr lIns="45720" rIns="45720"/>
          <a:lstStyle>
            <a:lvl1pPr marL="0" indent="0">
              <a:buNone/>
              <a:defRPr sz="2200">
                <a:solidFill>
                  <a:schemeClr val="bg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TW" altLang="en-US"/>
              <a:t>按一下以編輯母片文字樣式</a:t>
            </a:r>
          </a:p>
        </p:txBody>
      </p:sp>
      <p:sp>
        <p:nvSpPr>
          <p:cNvPr id="12" name="日期版面配置區 3"/>
          <p:cNvSpPr>
            <a:spLocks noGrp="1"/>
          </p:cNvSpPr>
          <p:nvPr>
            <p:ph type="dt" sz="half" idx="10"/>
          </p:nvPr>
        </p:nvSpPr>
        <p:spPr/>
        <p:txBody>
          <a:bodyPr/>
          <a:lstStyle>
            <a:lvl1pPr>
              <a:defRPr>
                <a:solidFill>
                  <a:srgbClr val="F0E3C0"/>
                </a:solidFill>
              </a:defRPr>
            </a:lvl1pPr>
          </a:lstStyle>
          <a:p>
            <a:pPr>
              <a:defRPr/>
            </a:pPr>
            <a:fld id="{80EA1F63-4166-4FFD-848D-DB5BF4E6CF4C}" type="datetime1">
              <a:rPr lang="en-US" altLang="zh-TW"/>
              <a:pPr>
                <a:defRPr/>
              </a:pPr>
              <a:t>10/23/2022</a:t>
            </a:fld>
            <a:endParaRPr lang="en-US" altLang="zh-TW"/>
          </a:p>
        </p:txBody>
      </p:sp>
      <p:sp>
        <p:nvSpPr>
          <p:cNvPr id="13" name="頁尾版面配置區 4"/>
          <p:cNvSpPr>
            <a:spLocks noGrp="1"/>
          </p:cNvSpPr>
          <p:nvPr>
            <p:ph type="ftr" sz="quarter" idx="11"/>
          </p:nvPr>
        </p:nvSpPr>
        <p:spPr>
          <a:xfrm>
            <a:off x="2667000" y="6356350"/>
            <a:ext cx="3352800" cy="365125"/>
          </a:xfrm>
        </p:spPr>
        <p:txBody>
          <a:bodyPr anchor="b"/>
          <a:lstStyle>
            <a:lvl1pPr>
              <a:defRPr>
                <a:solidFill>
                  <a:srgbClr val="F0E3C0"/>
                </a:solidFill>
              </a:defRPr>
            </a:lvl1pPr>
          </a:lstStyle>
          <a:p>
            <a:pPr>
              <a:defRPr/>
            </a:pPr>
            <a:r>
              <a:rPr lang="en-US" altLang="zh-TW"/>
              <a:t>Copyright © 2008</a:t>
            </a:r>
          </a:p>
        </p:txBody>
      </p:sp>
      <p:sp>
        <p:nvSpPr>
          <p:cNvPr id="14" name="投影片編號版面配置區 5"/>
          <p:cNvSpPr>
            <a:spLocks noGrp="1"/>
          </p:cNvSpPr>
          <p:nvPr>
            <p:ph type="sldNum" sz="quarter" idx="12"/>
          </p:nvPr>
        </p:nvSpPr>
        <p:spPr/>
        <p:txBody>
          <a:bodyPr/>
          <a:lstStyle>
            <a:lvl1pPr>
              <a:defRPr>
                <a:solidFill>
                  <a:srgbClr val="F0E3C0"/>
                </a:solidFill>
              </a:defRPr>
            </a:lvl1pPr>
          </a:lstStyle>
          <a:p>
            <a:pPr>
              <a:defRPr/>
            </a:pPr>
            <a:fld id="{1EB0CD5D-137D-458E-80CA-2D568CEC21FC}" type="slidenum">
              <a:rPr lang="en-US" altLang="zh-TW"/>
              <a:pPr>
                <a:defRPr/>
              </a:pPr>
              <a:t>‹#›</a:t>
            </a:fld>
            <a:endParaRPr lang="en-US" altLang="zh-TW"/>
          </a:p>
        </p:txBody>
      </p:sp>
    </p:spTree>
    <p:extLst>
      <p:ext uri="{BB962C8B-B14F-4D97-AF65-F5344CB8AC3E}">
        <p14:creationId xmlns:p14="http://schemas.microsoft.com/office/powerpoint/2010/main" val="3731062103"/>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704088"/>
            <a:ext cx="8229600" cy="1143000"/>
          </a:xfrm>
        </p:spPr>
        <p:txBody>
          <a:bodyPr/>
          <a:lstStyle/>
          <a:p>
            <a:r>
              <a:rPr lang="zh-TW" altLang="en-US"/>
              <a:t>按一下以編輯母片標題樣式</a:t>
            </a:r>
            <a:endParaRPr lang="en-US"/>
          </a:p>
        </p:txBody>
      </p:sp>
      <p:sp>
        <p:nvSpPr>
          <p:cNvPr id="3" name="內容版面配置區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內容版面配置區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日期版面配置區 9"/>
          <p:cNvSpPr>
            <a:spLocks noGrp="1"/>
          </p:cNvSpPr>
          <p:nvPr>
            <p:ph type="dt" sz="half" idx="10"/>
          </p:nvPr>
        </p:nvSpPr>
        <p:spPr/>
        <p:txBody>
          <a:bodyPr/>
          <a:lstStyle>
            <a:lvl1pPr>
              <a:defRPr/>
            </a:lvl1pPr>
          </a:lstStyle>
          <a:p>
            <a:pPr>
              <a:defRPr/>
            </a:pPr>
            <a:fld id="{1D31DDBD-0E22-4863-8E63-037423975CFB}" type="datetime1">
              <a:rPr lang="en-US" altLang="zh-TW"/>
              <a:pPr>
                <a:defRPr/>
              </a:pPr>
              <a:t>10/23/2022</a:t>
            </a:fld>
            <a:endParaRPr lang="en-US" altLang="zh-TW"/>
          </a:p>
        </p:txBody>
      </p:sp>
      <p:sp>
        <p:nvSpPr>
          <p:cNvPr id="6" name="頁尾版面配置區 21"/>
          <p:cNvSpPr>
            <a:spLocks noGrp="1"/>
          </p:cNvSpPr>
          <p:nvPr>
            <p:ph type="ftr" sz="quarter" idx="11"/>
          </p:nvPr>
        </p:nvSpPr>
        <p:spPr>
          <a:ln/>
        </p:spPr>
        <p:txBody>
          <a:bodyPr/>
          <a:lstStyle>
            <a:lvl1pPr>
              <a:defRPr/>
            </a:lvl1pPr>
          </a:lstStyle>
          <a:p>
            <a:pPr>
              <a:defRPr/>
            </a:pPr>
            <a:r>
              <a:rPr lang="en-US" altLang="zh-TW"/>
              <a:t>Copyright © 2008</a:t>
            </a:r>
          </a:p>
        </p:txBody>
      </p:sp>
      <p:sp>
        <p:nvSpPr>
          <p:cNvPr id="7" name="投影片編號版面配置區 17"/>
          <p:cNvSpPr>
            <a:spLocks noGrp="1"/>
          </p:cNvSpPr>
          <p:nvPr>
            <p:ph type="sldNum" sz="quarter" idx="12"/>
          </p:nvPr>
        </p:nvSpPr>
        <p:spPr/>
        <p:txBody>
          <a:bodyPr/>
          <a:lstStyle>
            <a:lvl1pPr>
              <a:defRPr/>
            </a:lvl1pPr>
          </a:lstStyle>
          <a:p>
            <a:pPr>
              <a:defRPr/>
            </a:pPr>
            <a:fld id="{1B0CB335-88C8-47C8-97D6-2F3820DEDA39}" type="slidenum">
              <a:rPr lang="en-US" altLang="zh-TW"/>
              <a:pPr>
                <a:defRPr/>
              </a:pPr>
              <a:t>‹#›</a:t>
            </a:fld>
            <a:endParaRPr lang="en-US" altLang="zh-TW"/>
          </a:p>
        </p:txBody>
      </p:sp>
    </p:spTree>
    <p:extLst>
      <p:ext uri="{BB962C8B-B14F-4D97-AF65-F5344CB8AC3E}">
        <p14:creationId xmlns:p14="http://schemas.microsoft.com/office/powerpoint/2010/main" val="24387971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704088"/>
            <a:ext cx="8229600" cy="1143000"/>
          </a:xfrm>
        </p:spPr>
        <p:txBody>
          <a:bodyPr/>
          <a:lstStyle>
            <a:lvl1pPr>
              <a:defRPr/>
            </a:lvl1pPr>
          </a:lstStyle>
          <a:p>
            <a:r>
              <a:rPr lang="zh-TW" altLang="en-US"/>
              <a:t>按一下以編輯母片標題樣式</a:t>
            </a:r>
            <a:endParaRPr lang="en-US"/>
          </a:p>
        </p:txBody>
      </p:sp>
      <p:sp>
        <p:nvSpPr>
          <p:cNvPr id="3" name="文字版面配置區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TW" altLang="en-US"/>
              <a:t>按一下以編輯母片文字樣式</a:t>
            </a:r>
          </a:p>
        </p:txBody>
      </p:sp>
      <p:sp>
        <p:nvSpPr>
          <p:cNvPr id="4" name="文字版面配置區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TW" altLang="en-US"/>
              <a:t>按一下以編輯母片文字樣式</a:t>
            </a:r>
          </a:p>
        </p:txBody>
      </p:sp>
      <p:sp>
        <p:nvSpPr>
          <p:cNvPr id="5" name="內容版面配置區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6" name="內容版面配置區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日期版面配置區 9"/>
          <p:cNvSpPr>
            <a:spLocks noGrp="1"/>
          </p:cNvSpPr>
          <p:nvPr>
            <p:ph type="dt" sz="half" idx="10"/>
          </p:nvPr>
        </p:nvSpPr>
        <p:spPr/>
        <p:txBody>
          <a:bodyPr/>
          <a:lstStyle>
            <a:lvl1pPr>
              <a:defRPr/>
            </a:lvl1pPr>
          </a:lstStyle>
          <a:p>
            <a:pPr>
              <a:defRPr/>
            </a:pPr>
            <a:fld id="{B0A97D3D-0F4D-4279-83AC-3CB1A1B09C4A}" type="datetime1">
              <a:rPr lang="en-US" altLang="zh-TW"/>
              <a:pPr>
                <a:defRPr/>
              </a:pPr>
              <a:t>10/23/2022</a:t>
            </a:fld>
            <a:endParaRPr lang="en-US" altLang="zh-TW"/>
          </a:p>
        </p:txBody>
      </p:sp>
      <p:sp>
        <p:nvSpPr>
          <p:cNvPr id="8" name="頁尾版面配置區 21"/>
          <p:cNvSpPr>
            <a:spLocks noGrp="1"/>
          </p:cNvSpPr>
          <p:nvPr>
            <p:ph type="ftr" sz="quarter" idx="11"/>
          </p:nvPr>
        </p:nvSpPr>
        <p:spPr>
          <a:ln/>
        </p:spPr>
        <p:txBody>
          <a:bodyPr/>
          <a:lstStyle>
            <a:lvl1pPr>
              <a:defRPr/>
            </a:lvl1pPr>
          </a:lstStyle>
          <a:p>
            <a:pPr>
              <a:defRPr/>
            </a:pPr>
            <a:r>
              <a:rPr lang="en-US" altLang="zh-TW"/>
              <a:t>Copyright © 2008</a:t>
            </a:r>
          </a:p>
        </p:txBody>
      </p:sp>
      <p:sp>
        <p:nvSpPr>
          <p:cNvPr id="9" name="投影片編號版面配置區 17"/>
          <p:cNvSpPr>
            <a:spLocks noGrp="1"/>
          </p:cNvSpPr>
          <p:nvPr>
            <p:ph type="sldNum" sz="quarter" idx="12"/>
          </p:nvPr>
        </p:nvSpPr>
        <p:spPr/>
        <p:txBody>
          <a:bodyPr/>
          <a:lstStyle>
            <a:lvl1pPr>
              <a:defRPr/>
            </a:lvl1pPr>
          </a:lstStyle>
          <a:p>
            <a:pPr>
              <a:defRPr/>
            </a:pPr>
            <a:fld id="{AD186FBB-0C2E-4094-B879-61020591EAA8}" type="slidenum">
              <a:rPr lang="en-US" altLang="zh-TW"/>
              <a:pPr>
                <a:defRPr/>
              </a:pPr>
              <a:t>‹#›</a:t>
            </a:fld>
            <a:endParaRPr lang="en-US" altLang="zh-TW"/>
          </a:p>
        </p:txBody>
      </p:sp>
    </p:spTree>
    <p:extLst>
      <p:ext uri="{BB962C8B-B14F-4D97-AF65-F5344CB8AC3E}">
        <p14:creationId xmlns:p14="http://schemas.microsoft.com/office/powerpoint/2010/main" val="2589746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zh-TW" altLang="en-US"/>
              <a:t>按一下以編輯母片標題樣式</a:t>
            </a:r>
            <a:endParaRPr lang="en-US"/>
          </a:p>
        </p:txBody>
      </p:sp>
      <p:sp>
        <p:nvSpPr>
          <p:cNvPr id="3" name="日期版面配置區 9"/>
          <p:cNvSpPr>
            <a:spLocks noGrp="1"/>
          </p:cNvSpPr>
          <p:nvPr>
            <p:ph type="dt" sz="half" idx="10"/>
          </p:nvPr>
        </p:nvSpPr>
        <p:spPr/>
        <p:txBody>
          <a:bodyPr/>
          <a:lstStyle>
            <a:lvl1pPr>
              <a:defRPr/>
            </a:lvl1pPr>
          </a:lstStyle>
          <a:p>
            <a:pPr>
              <a:defRPr/>
            </a:pPr>
            <a:fld id="{FF9603F4-4134-4B9F-9182-87EC747F01A9}" type="datetime1">
              <a:rPr lang="en-US" altLang="zh-TW"/>
              <a:pPr>
                <a:defRPr/>
              </a:pPr>
              <a:t>10/23/2022</a:t>
            </a:fld>
            <a:endParaRPr lang="en-US" altLang="zh-TW"/>
          </a:p>
        </p:txBody>
      </p:sp>
      <p:sp>
        <p:nvSpPr>
          <p:cNvPr id="4" name="頁尾版面配置區 21"/>
          <p:cNvSpPr>
            <a:spLocks noGrp="1"/>
          </p:cNvSpPr>
          <p:nvPr>
            <p:ph type="ftr" sz="quarter" idx="11"/>
          </p:nvPr>
        </p:nvSpPr>
        <p:spPr>
          <a:ln/>
        </p:spPr>
        <p:txBody>
          <a:bodyPr/>
          <a:lstStyle>
            <a:lvl1pPr>
              <a:defRPr/>
            </a:lvl1pPr>
          </a:lstStyle>
          <a:p>
            <a:pPr>
              <a:defRPr/>
            </a:pPr>
            <a:r>
              <a:rPr lang="en-US" altLang="zh-TW"/>
              <a:t>Copyright © 2008</a:t>
            </a:r>
          </a:p>
        </p:txBody>
      </p:sp>
      <p:sp>
        <p:nvSpPr>
          <p:cNvPr id="5" name="投影片編號版面配置區 17"/>
          <p:cNvSpPr>
            <a:spLocks noGrp="1"/>
          </p:cNvSpPr>
          <p:nvPr>
            <p:ph type="sldNum" sz="quarter" idx="12"/>
          </p:nvPr>
        </p:nvSpPr>
        <p:spPr/>
        <p:txBody>
          <a:bodyPr/>
          <a:lstStyle>
            <a:lvl1pPr>
              <a:defRPr/>
            </a:lvl1pPr>
          </a:lstStyle>
          <a:p>
            <a:pPr>
              <a:defRPr/>
            </a:pPr>
            <a:fld id="{574649EA-161B-426C-BC6F-D158CCD3A245}" type="slidenum">
              <a:rPr lang="en-US" altLang="zh-TW"/>
              <a:pPr>
                <a:defRPr/>
              </a:pPr>
              <a:t>‹#›</a:t>
            </a:fld>
            <a:endParaRPr lang="en-US" altLang="zh-TW"/>
          </a:p>
        </p:txBody>
      </p:sp>
    </p:spTree>
    <p:extLst>
      <p:ext uri="{BB962C8B-B14F-4D97-AF65-F5344CB8AC3E}">
        <p14:creationId xmlns:p14="http://schemas.microsoft.com/office/powerpoint/2010/main" val="1476069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9"/>
          <p:cNvSpPr>
            <a:spLocks noGrp="1"/>
          </p:cNvSpPr>
          <p:nvPr>
            <p:ph type="dt" sz="half" idx="10"/>
          </p:nvPr>
        </p:nvSpPr>
        <p:spPr/>
        <p:txBody>
          <a:bodyPr/>
          <a:lstStyle>
            <a:lvl1pPr>
              <a:defRPr/>
            </a:lvl1pPr>
          </a:lstStyle>
          <a:p>
            <a:pPr>
              <a:defRPr/>
            </a:pPr>
            <a:fld id="{D4E77386-25D2-441B-BF38-AB0F586BCE9D}" type="datetime1">
              <a:rPr lang="en-US" altLang="zh-TW"/>
              <a:pPr>
                <a:defRPr/>
              </a:pPr>
              <a:t>10/23/2022</a:t>
            </a:fld>
            <a:endParaRPr lang="en-US" altLang="zh-TW"/>
          </a:p>
        </p:txBody>
      </p:sp>
      <p:sp>
        <p:nvSpPr>
          <p:cNvPr id="3" name="頁尾版面配置區 21"/>
          <p:cNvSpPr>
            <a:spLocks noGrp="1"/>
          </p:cNvSpPr>
          <p:nvPr>
            <p:ph type="ftr" sz="quarter" idx="11"/>
          </p:nvPr>
        </p:nvSpPr>
        <p:spPr>
          <a:ln/>
        </p:spPr>
        <p:txBody>
          <a:bodyPr/>
          <a:lstStyle>
            <a:lvl1pPr>
              <a:defRPr/>
            </a:lvl1pPr>
          </a:lstStyle>
          <a:p>
            <a:pPr>
              <a:defRPr/>
            </a:pPr>
            <a:r>
              <a:rPr lang="en-US" altLang="zh-TW"/>
              <a:t>Copyright © 2008</a:t>
            </a:r>
          </a:p>
        </p:txBody>
      </p:sp>
      <p:sp>
        <p:nvSpPr>
          <p:cNvPr id="4" name="投影片編號版面配置區 17"/>
          <p:cNvSpPr>
            <a:spLocks noGrp="1"/>
          </p:cNvSpPr>
          <p:nvPr>
            <p:ph type="sldNum" sz="quarter" idx="12"/>
          </p:nvPr>
        </p:nvSpPr>
        <p:spPr/>
        <p:txBody>
          <a:bodyPr/>
          <a:lstStyle>
            <a:lvl1pPr>
              <a:defRPr/>
            </a:lvl1pPr>
          </a:lstStyle>
          <a:p>
            <a:pPr>
              <a:defRPr/>
            </a:pPr>
            <a:fld id="{7B0F62DB-9C62-40BF-A32E-6C74708CFCB5}" type="slidenum">
              <a:rPr lang="en-US" altLang="zh-TW"/>
              <a:pPr>
                <a:defRPr/>
              </a:pPr>
              <a:t>‹#›</a:t>
            </a:fld>
            <a:endParaRPr lang="en-US" altLang="zh-TW"/>
          </a:p>
        </p:txBody>
      </p:sp>
    </p:spTree>
    <p:extLst>
      <p:ext uri="{BB962C8B-B14F-4D97-AF65-F5344CB8AC3E}">
        <p14:creationId xmlns:p14="http://schemas.microsoft.com/office/powerpoint/2010/main" val="682137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zh-TW" altLang="en-US"/>
              <a:t>按一下以編輯母片標題樣式</a:t>
            </a:r>
            <a:endParaRPr lang="en-US"/>
          </a:p>
        </p:txBody>
      </p:sp>
      <p:sp>
        <p:nvSpPr>
          <p:cNvPr id="3" name="文字版面配置區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zh-TW" altLang="en-US"/>
              <a:t>按一下以編輯母片文字樣式</a:t>
            </a:r>
          </a:p>
        </p:txBody>
      </p:sp>
      <p:sp>
        <p:nvSpPr>
          <p:cNvPr id="4" name="內容版面配置區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日期版面配置區 9"/>
          <p:cNvSpPr>
            <a:spLocks noGrp="1"/>
          </p:cNvSpPr>
          <p:nvPr>
            <p:ph type="dt" sz="half" idx="10"/>
          </p:nvPr>
        </p:nvSpPr>
        <p:spPr/>
        <p:txBody>
          <a:bodyPr/>
          <a:lstStyle>
            <a:lvl1pPr>
              <a:defRPr/>
            </a:lvl1pPr>
          </a:lstStyle>
          <a:p>
            <a:pPr>
              <a:defRPr/>
            </a:pPr>
            <a:fld id="{1A081498-117B-4364-AD85-04FF94753403}" type="datetime1">
              <a:rPr lang="en-US" altLang="zh-TW"/>
              <a:pPr>
                <a:defRPr/>
              </a:pPr>
              <a:t>10/23/2022</a:t>
            </a:fld>
            <a:endParaRPr lang="en-US" altLang="zh-TW"/>
          </a:p>
        </p:txBody>
      </p:sp>
      <p:sp>
        <p:nvSpPr>
          <p:cNvPr id="6" name="頁尾版面配置區 21"/>
          <p:cNvSpPr>
            <a:spLocks noGrp="1"/>
          </p:cNvSpPr>
          <p:nvPr>
            <p:ph type="ftr" sz="quarter" idx="11"/>
          </p:nvPr>
        </p:nvSpPr>
        <p:spPr>
          <a:ln/>
        </p:spPr>
        <p:txBody>
          <a:bodyPr/>
          <a:lstStyle>
            <a:lvl1pPr>
              <a:defRPr/>
            </a:lvl1pPr>
          </a:lstStyle>
          <a:p>
            <a:pPr>
              <a:defRPr/>
            </a:pPr>
            <a:r>
              <a:rPr lang="en-US" altLang="zh-TW"/>
              <a:t>Copyright © 2008</a:t>
            </a:r>
          </a:p>
        </p:txBody>
      </p:sp>
      <p:sp>
        <p:nvSpPr>
          <p:cNvPr id="7" name="投影片編號版面配置區 17"/>
          <p:cNvSpPr>
            <a:spLocks noGrp="1"/>
          </p:cNvSpPr>
          <p:nvPr>
            <p:ph type="sldNum" sz="quarter" idx="12"/>
          </p:nvPr>
        </p:nvSpPr>
        <p:spPr/>
        <p:txBody>
          <a:bodyPr/>
          <a:lstStyle>
            <a:lvl1pPr>
              <a:defRPr/>
            </a:lvl1pPr>
          </a:lstStyle>
          <a:p>
            <a:pPr>
              <a:defRPr/>
            </a:pPr>
            <a:fld id="{E394DDB5-F9E9-4439-A708-087587A9B050}" type="slidenum">
              <a:rPr lang="en-US" altLang="zh-TW"/>
              <a:pPr>
                <a:defRPr/>
              </a:pPr>
              <a:t>‹#›</a:t>
            </a:fld>
            <a:endParaRPr lang="en-US" altLang="zh-TW"/>
          </a:p>
        </p:txBody>
      </p:sp>
    </p:spTree>
    <p:extLst>
      <p:ext uri="{BB962C8B-B14F-4D97-AF65-F5344CB8AC3E}">
        <p14:creationId xmlns:p14="http://schemas.microsoft.com/office/powerpoint/2010/main" val="1386863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5" name="手繪多邊形 4"/>
          <p:cNvSpPr>
            <a:spLocks/>
          </p:cNvSpPr>
          <p:nvPr/>
        </p:nvSpPr>
        <p:spPr bwMode="auto">
          <a:xfrm>
            <a:off x="-9525" y="-7938"/>
            <a:ext cx="9163050" cy="1836738"/>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kumimoji="0" lang="en-US">
              <a:latin typeface="+mn-lt"/>
              <a:ea typeface="+mn-ea"/>
            </a:endParaRPr>
          </a:p>
        </p:txBody>
      </p:sp>
      <p:sp>
        <p:nvSpPr>
          <p:cNvPr id="6" name="手繪多邊形 5"/>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kumimoji="0" lang="en-US">
              <a:latin typeface="+mn-lt"/>
              <a:ea typeface="+mn-ea"/>
            </a:endParaRPr>
          </a:p>
        </p:txBody>
      </p:sp>
      <p:grpSp>
        <p:nvGrpSpPr>
          <p:cNvPr id="7" name="群組 1"/>
          <p:cNvGrpSpPr>
            <a:grpSpLocks/>
          </p:cNvGrpSpPr>
          <p:nvPr/>
        </p:nvGrpSpPr>
        <p:grpSpPr bwMode="auto">
          <a:xfrm>
            <a:off x="-19050" y="203200"/>
            <a:ext cx="9180513" cy="647700"/>
            <a:chOff x="-19045" y="216550"/>
            <a:chExt cx="9180548" cy="649224"/>
          </a:xfrm>
        </p:grpSpPr>
        <p:sp>
          <p:nvSpPr>
            <p:cNvPr id="8" name="手繪多邊形 7"/>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eaLnBrk="1" hangingPunct="1">
                <a:defRPr/>
              </a:pPr>
              <a:endParaRPr kumimoji="0" lang="en-US">
                <a:ea typeface="新細明體" charset="-120"/>
              </a:endParaRPr>
            </a:p>
          </p:txBody>
        </p:sp>
        <p:sp>
          <p:nvSpPr>
            <p:cNvPr id="9" name="手繪多邊形 8"/>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eaLnBrk="1" hangingPunct="1">
                <a:defRPr/>
              </a:pPr>
              <a:endParaRPr kumimoji="0" lang="en-US">
                <a:ea typeface="新細明體" charset="-120"/>
              </a:endParaRPr>
            </a:p>
          </p:txBody>
        </p:sp>
      </p:grpSp>
      <p:sp>
        <p:nvSpPr>
          <p:cNvPr id="10" name="Text Box 70"/>
          <p:cNvSpPr txBox="1">
            <a:spLocks noChangeArrowheads="1"/>
          </p:cNvSpPr>
          <p:nvPr/>
        </p:nvSpPr>
        <p:spPr bwMode="auto">
          <a:xfrm>
            <a:off x="1143000" y="84138"/>
            <a:ext cx="3429000"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180" tIns="39588" rIns="79180" bIns="39588">
            <a:spAutoFit/>
          </a:bodyPr>
          <a:lstStyle>
            <a:lvl1pPr defTabSz="3617913">
              <a:defRPr kumimoji="1" sz="2400">
                <a:solidFill>
                  <a:schemeClr val="tx1"/>
                </a:solidFill>
                <a:latin typeface="Times New Roman" panose="02020603050405020304" pitchFamily="18" charset="0"/>
                <a:ea typeface="新細明體" panose="02020500000000000000" pitchFamily="18" charset="-120"/>
              </a:defRPr>
            </a:lvl1pPr>
            <a:lvl2pPr marL="742950" indent="-285750" defTabSz="3617913">
              <a:defRPr kumimoji="1" sz="2400">
                <a:solidFill>
                  <a:schemeClr val="tx1"/>
                </a:solidFill>
                <a:latin typeface="Times New Roman" panose="02020603050405020304" pitchFamily="18" charset="0"/>
                <a:ea typeface="新細明體" panose="02020500000000000000" pitchFamily="18" charset="-120"/>
              </a:defRPr>
            </a:lvl2pPr>
            <a:lvl3pPr marL="1143000" indent="-228600" defTabSz="3617913">
              <a:defRPr kumimoji="1" sz="2400">
                <a:solidFill>
                  <a:schemeClr val="tx1"/>
                </a:solidFill>
                <a:latin typeface="Times New Roman" panose="02020603050405020304" pitchFamily="18" charset="0"/>
                <a:ea typeface="新細明體" panose="02020500000000000000" pitchFamily="18" charset="-120"/>
              </a:defRPr>
            </a:lvl3pPr>
            <a:lvl4pPr marL="1600200" indent="-228600" defTabSz="3617913">
              <a:defRPr kumimoji="1" sz="2400">
                <a:solidFill>
                  <a:schemeClr val="tx1"/>
                </a:solidFill>
                <a:latin typeface="Times New Roman" panose="02020603050405020304" pitchFamily="18" charset="0"/>
                <a:ea typeface="新細明體" panose="02020500000000000000" pitchFamily="18" charset="-120"/>
              </a:defRPr>
            </a:lvl4pPr>
            <a:lvl5pPr marL="2057400" indent="-228600" defTabSz="3617913">
              <a:defRPr kumimoji="1" sz="2400">
                <a:solidFill>
                  <a:schemeClr val="tx1"/>
                </a:solidFill>
                <a:latin typeface="Times New Roman" panose="02020603050405020304" pitchFamily="18" charset="0"/>
                <a:ea typeface="新細明體" panose="02020500000000000000" pitchFamily="18" charset="-120"/>
              </a:defRPr>
            </a:lvl5pPr>
            <a:lvl6pPr marL="2514600" indent="-228600" defTabSz="3617913"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6pPr>
            <a:lvl7pPr marL="2971800" indent="-228600" defTabSz="3617913"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7pPr>
            <a:lvl8pPr marL="3429000" indent="-228600" defTabSz="3617913"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8pPr>
            <a:lvl9pPr marL="3886200" indent="-228600" defTabSz="3617913"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9pPr>
          </a:lstStyle>
          <a:p>
            <a:pPr eaLnBrk="1" hangingPunct="1">
              <a:defRPr/>
            </a:pPr>
            <a:r>
              <a:rPr kumimoji="0" lang="en-US" altLang="zh-TW" sz="1200" b="1">
                <a:latin typeface="Verdana" panose="020B0604030504040204" pitchFamily="34" charset="0"/>
                <a:cs typeface="Tahoma" panose="020B0604030504040204" pitchFamily="34" charset="0"/>
              </a:rPr>
              <a:t>Network and Systems Laboratory</a:t>
            </a:r>
          </a:p>
          <a:p>
            <a:pPr eaLnBrk="1" hangingPunct="1">
              <a:defRPr/>
            </a:pPr>
            <a:r>
              <a:rPr kumimoji="0" lang="en-US" altLang="zh-TW" sz="1200" b="1" i="1">
                <a:latin typeface="Verdana" panose="020B0604030504040204" pitchFamily="34" charset="0"/>
                <a:cs typeface="Tahoma" panose="020B0604030504040204" pitchFamily="34" charset="0"/>
              </a:rPr>
              <a:t>nslab.ee.ntu.edu.tw</a:t>
            </a:r>
          </a:p>
        </p:txBody>
      </p:sp>
      <p:pic>
        <p:nvPicPr>
          <p:cNvPr id="11" name="Picture 8"/>
          <p:cNvPicPr>
            <a:picLocks noChangeAspect="1" noChangeArrowheads="1"/>
          </p:cNvPicPr>
          <p:nvPr/>
        </p:nvPicPr>
        <p:blipFill>
          <a:blip r:embed="rId2">
            <a:clrChange>
              <a:clrFrom>
                <a:srgbClr val="FFB27F"/>
              </a:clrFrom>
              <a:clrTo>
                <a:srgbClr val="FFB27F">
                  <a:alpha val="0"/>
                </a:srgbClr>
              </a:clrTo>
            </a:clrChange>
            <a:extLst>
              <a:ext uri="{28A0092B-C50C-407E-A947-70E740481C1C}">
                <a14:useLocalDpi xmlns:a14="http://schemas.microsoft.com/office/drawing/2010/main" val="0"/>
              </a:ext>
            </a:extLst>
          </a:blip>
          <a:srcRect l="6593" t="4919" r="42857" b="16364"/>
          <a:stretch>
            <a:fillRect/>
          </a:stretch>
        </p:blipFill>
        <p:spPr bwMode="auto">
          <a:xfrm>
            <a:off x="0" y="0"/>
            <a:ext cx="11430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p:cNvPicPr>
            <a:picLocks noChangeAspect="1" noChangeArrowheads="1"/>
          </p:cNvPicPr>
          <p:nvPr/>
        </p:nvPicPr>
        <p:blipFill>
          <a:blip r:embed="rId3">
            <a:clrChange>
              <a:clrFrom>
                <a:srgbClr val="EFF7F9"/>
              </a:clrFrom>
              <a:clrTo>
                <a:srgbClr val="EFF7F9">
                  <a:alpha val="0"/>
                </a:srgbClr>
              </a:clrTo>
            </a:clrChange>
            <a:extLst>
              <a:ext uri="{28A0092B-C50C-407E-A947-70E740481C1C}">
                <a14:useLocalDpi xmlns:a14="http://schemas.microsoft.com/office/drawing/2010/main" val="0"/>
              </a:ext>
            </a:extLst>
          </a:blip>
          <a:srcRect/>
          <a:stretch>
            <a:fillRect/>
          </a:stretch>
        </p:blipFill>
        <p:spPr bwMode="auto">
          <a:xfrm>
            <a:off x="8359775" y="0"/>
            <a:ext cx="7842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剪去並圓角化單一角落矩形 12"/>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kumimoji="0" lang="en-US"/>
          </a:p>
        </p:txBody>
      </p:sp>
      <p:sp>
        <p:nvSpPr>
          <p:cNvPr id="14" name="直角三角形 13"/>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kumimoji="0" lang="en-US"/>
          </a:p>
        </p:txBody>
      </p:sp>
      <p:sp>
        <p:nvSpPr>
          <p:cNvPr id="15" name="手繪多邊形 14"/>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kumimoji="0" lang="en-US">
              <a:latin typeface="+mn-lt"/>
              <a:ea typeface="+mn-ea"/>
            </a:endParaRPr>
          </a:p>
        </p:txBody>
      </p:sp>
      <p:sp>
        <p:nvSpPr>
          <p:cNvPr id="16" name="手繪多邊形 15"/>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kumimoji="0" lang="en-US">
              <a:latin typeface="+mn-lt"/>
              <a:ea typeface="+mn-ea"/>
            </a:endParaRPr>
          </a:p>
        </p:txBody>
      </p:sp>
      <p:sp>
        <p:nvSpPr>
          <p:cNvPr id="2" name="標題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zh-TW" altLang="en-US"/>
              <a:t>按一下以編輯母片標題樣式</a:t>
            </a:r>
            <a:endParaRPr lang="en-US"/>
          </a:p>
        </p:txBody>
      </p:sp>
      <p:sp>
        <p:nvSpPr>
          <p:cNvPr id="4" name="文字版面配置區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zh-TW" altLang="en-US"/>
              <a:t>按一下以編輯母片文字樣式</a:t>
            </a:r>
          </a:p>
        </p:txBody>
      </p:sp>
      <p:sp>
        <p:nvSpPr>
          <p:cNvPr id="3" name="圖片版面配置區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zh-TW" altLang="en-US" noProof="0"/>
              <a:t>按一下圖示以新增圖片</a:t>
            </a:r>
            <a:endParaRPr lang="en-US" noProof="0" dirty="0"/>
          </a:p>
        </p:txBody>
      </p:sp>
      <p:sp>
        <p:nvSpPr>
          <p:cNvPr id="17" name="日期版面配置區 4"/>
          <p:cNvSpPr>
            <a:spLocks noGrp="1"/>
          </p:cNvSpPr>
          <p:nvPr>
            <p:ph type="dt" sz="half" idx="10"/>
          </p:nvPr>
        </p:nvSpPr>
        <p:spPr/>
        <p:txBody>
          <a:bodyPr/>
          <a:lstStyle>
            <a:lvl1pPr>
              <a:defRPr/>
            </a:lvl1pPr>
          </a:lstStyle>
          <a:p>
            <a:pPr>
              <a:defRPr/>
            </a:pPr>
            <a:fld id="{D96F86A4-93DD-445E-91C8-8723C152E63C}" type="datetime1">
              <a:rPr lang="en-US" altLang="zh-TW"/>
              <a:pPr>
                <a:defRPr/>
              </a:pPr>
              <a:t>10/23/2022</a:t>
            </a:fld>
            <a:endParaRPr lang="en-US" altLang="zh-TW"/>
          </a:p>
        </p:txBody>
      </p:sp>
      <p:sp>
        <p:nvSpPr>
          <p:cNvPr id="18" name="頁尾版面配置區 5"/>
          <p:cNvSpPr>
            <a:spLocks noGrp="1"/>
          </p:cNvSpPr>
          <p:nvPr>
            <p:ph type="ftr" sz="quarter" idx="11"/>
          </p:nvPr>
        </p:nvSpPr>
        <p:spPr>
          <a:xfrm>
            <a:off x="2667000" y="6356350"/>
            <a:ext cx="3352800" cy="365125"/>
          </a:xfrm>
        </p:spPr>
        <p:txBody>
          <a:bodyPr anchor="b"/>
          <a:lstStyle>
            <a:lvl1pPr>
              <a:defRPr/>
            </a:lvl1pPr>
          </a:lstStyle>
          <a:p>
            <a:pPr>
              <a:defRPr/>
            </a:pPr>
            <a:r>
              <a:rPr lang="en-US" altLang="zh-TW"/>
              <a:t>Copyright © 2008</a:t>
            </a:r>
          </a:p>
        </p:txBody>
      </p:sp>
      <p:sp>
        <p:nvSpPr>
          <p:cNvPr id="19" name="投影片編號版面配置區 6"/>
          <p:cNvSpPr>
            <a:spLocks noGrp="1"/>
          </p:cNvSpPr>
          <p:nvPr>
            <p:ph type="sldNum" sz="quarter" idx="12"/>
          </p:nvPr>
        </p:nvSpPr>
        <p:spPr>
          <a:xfrm>
            <a:off x="8077200" y="6356350"/>
            <a:ext cx="609600" cy="365125"/>
          </a:xfrm>
        </p:spPr>
        <p:txBody>
          <a:bodyPr/>
          <a:lstStyle>
            <a:lvl1pPr>
              <a:defRPr/>
            </a:lvl1pPr>
          </a:lstStyle>
          <a:p>
            <a:pPr>
              <a:defRPr/>
            </a:pPr>
            <a:fld id="{DE92F873-1594-4856-B13B-D48B5B6E5103}" type="slidenum">
              <a:rPr lang="en-US" altLang="zh-TW"/>
              <a:pPr>
                <a:defRPr/>
              </a:pPr>
              <a:t>‹#›</a:t>
            </a:fld>
            <a:endParaRPr lang="en-US" altLang="zh-TW"/>
          </a:p>
        </p:txBody>
      </p:sp>
    </p:spTree>
    <p:extLst>
      <p:ext uri="{BB962C8B-B14F-4D97-AF65-F5344CB8AC3E}">
        <p14:creationId xmlns:p14="http://schemas.microsoft.com/office/powerpoint/2010/main" val="8481486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en-US"/>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9"/>
          <p:cNvSpPr>
            <a:spLocks noGrp="1"/>
          </p:cNvSpPr>
          <p:nvPr>
            <p:ph type="dt" sz="half" idx="10"/>
          </p:nvPr>
        </p:nvSpPr>
        <p:spPr/>
        <p:txBody>
          <a:bodyPr/>
          <a:lstStyle>
            <a:lvl1pPr>
              <a:defRPr/>
            </a:lvl1pPr>
          </a:lstStyle>
          <a:p>
            <a:pPr>
              <a:defRPr/>
            </a:pPr>
            <a:fld id="{CA99FD5A-8FDF-4B67-954F-B0C82C7B8D59}" type="datetime1">
              <a:rPr lang="en-US" altLang="zh-TW"/>
              <a:pPr>
                <a:defRPr/>
              </a:pPr>
              <a:t>10/23/2022</a:t>
            </a:fld>
            <a:endParaRPr lang="en-US" altLang="zh-TW"/>
          </a:p>
        </p:txBody>
      </p:sp>
      <p:sp>
        <p:nvSpPr>
          <p:cNvPr id="5" name="頁尾版面配置區 21"/>
          <p:cNvSpPr>
            <a:spLocks noGrp="1"/>
          </p:cNvSpPr>
          <p:nvPr>
            <p:ph type="ftr" sz="quarter" idx="11"/>
          </p:nvPr>
        </p:nvSpPr>
        <p:spPr>
          <a:ln/>
        </p:spPr>
        <p:txBody>
          <a:bodyPr/>
          <a:lstStyle>
            <a:lvl1pPr>
              <a:defRPr/>
            </a:lvl1pPr>
          </a:lstStyle>
          <a:p>
            <a:pPr>
              <a:defRPr/>
            </a:pPr>
            <a:r>
              <a:rPr lang="en-US" altLang="zh-TW"/>
              <a:t>Copyright © 2008</a:t>
            </a:r>
          </a:p>
        </p:txBody>
      </p:sp>
      <p:sp>
        <p:nvSpPr>
          <p:cNvPr id="6" name="投影片編號版面配置區 17"/>
          <p:cNvSpPr>
            <a:spLocks noGrp="1"/>
          </p:cNvSpPr>
          <p:nvPr>
            <p:ph type="sldNum" sz="quarter" idx="12"/>
          </p:nvPr>
        </p:nvSpPr>
        <p:spPr/>
        <p:txBody>
          <a:bodyPr/>
          <a:lstStyle>
            <a:lvl1pPr>
              <a:defRPr/>
            </a:lvl1pPr>
          </a:lstStyle>
          <a:p>
            <a:pPr>
              <a:defRPr/>
            </a:pPr>
            <a:fld id="{D0FF164E-29CF-49BC-863A-3C030BB007ED}" type="slidenum">
              <a:rPr lang="en-US" altLang="zh-TW"/>
              <a:pPr>
                <a:defRPr/>
              </a:pPr>
              <a:t>‹#›</a:t>
            </a:fld>
            <a:endParaRPr lang="en-US" altLang="zh-TW"/>
          </a:p>
        </p:txBody>
      </p:sp>
    </p:spTree>
    <p:extLst>
      <p:ext uri="{BB962C8B-B14F-4D97-AF65-F5344CB8AC3E}">
        <p14:creationId xmlns:p14="http://schemas.microsoft.com/office/powerpoint/2010/main" val="598027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手繪多邊形 6"/>
          <p:cNvSpPr>
            <a:spLocks/>
          </p:cNvSpPr>
          <p:nvPr/>
        </p:nvSpPr>
        <p:spPr bwMode="auto">
          <a:xfrm>
            <a:off x="-9525" y="-7938"/>
            <a:ext cx="9163050" cy="1836738"/>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kumimoji="0" lang="en-US">
              <a:latin typeface="+mn-lt"/>
              <a:ea typeface="+mn-ea"/>
            </a:endParaRPr>
          </a:p>
        </p:txBody>
      </p:sp>
      <p:sp>
        <p:nvSpPr>
          <p:cNvPr id="8" name="手繪多邊形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kumimoji="0" lang="en-US">
              <a:latin typeface="+mn-lt"/>
              <a:ea typeface="+mn-ea"/>
            </a:endParaRPr>
          </a:p>
        </p:txBody>
      </p:sp>
      <p:sp>
        <p:nvSpPr>
          <p:cNvPr id="1028" name="標題版面配置區 8"/>
          <p:cNvSpPr>
            <a:spLocks noGrp="1"/>
          </p:cNvSpPr>
          <p:nvPr>
            <p:ph type="title"/>
          </p:nvPr>
        </p:nvSpPr>
        <p:spPr bwMode="auto">
          <a:xfrm>
            <a:off x="457200" y="70485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zh-TW" altLang="en-US"/>
              <a:t>按一下以編輯母片標題樣式</a:t>
            </a:r>
            <a:endParaRPr lang="en-US" altLang="zh-TW"/>
          </a:p>
        </p:txBody>
      </p:sp>
      <p:sp>
        <p:nvSpPr>
          <p:cNvPr id="1029" name="文字版面配置區 29"/>
          <p:cNvSpPr>
            <a:spLocks noGrp="1"/>
          </p:cNvSpPr>
          <p:nvPr>
            <p:ph type="body" idx="1"/>
          </p:nvPr>
        </p:nvSpPr>
        <p:spPr bwMode="auto">
          <a:xfrm>
            <a:off x="457200" y="1935163"/>
            <a:ext cx="8229600"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ltLang="zh-TW"/>
          </a:p>
        </p:txBody>
      </p:sp>
      <p:sp>
        <p:nvSpPr>
          <p:cNvPr id="10" name="日期版面配置區 9"/>
          <p:cNvSpPr>
            <a:spLocks noGrp="1"/>
          </p:cNvSpPr>
          <p:nvPr>
            <p:ph type="dt" sz="half" idx="2"/>
          </p:nvPr>
        </p:nvSpPr>
        <p:spPr>
          <a:xfrm>
            <a:off x="457200" y="6356350"/>
            <a:ext cx="2133600" cy="365125"/>
          </a:xfrm>
          <a:prstGeom prst="rect">
            <a:avLst/>
          </a:prstGeom>
        </p:spPr>
        <p:txBody>
          <a:bodyPr vert="horz" wrap="square" lIns="0" tIns="0" rIns="0" bIns="0" numCol="1" anchor="b" anchorCtr="0" compatLnSpc="1">
            <a:prstTxWarp prst="textNoShape">
              <a:avLst/>
            </a:prstTxWarp>
          </a:bodyPr>
          <a:lstStyle>
            <a:lvl1pPr eaLnBrk="1" hangingPunct="1">
              <a:defRPr kumimoji="0" sz="1200">
                <a:solidFill>
                  <a:srgbClr val="520E0E"/>
                </a:solidFill>
                <a:ea typeface="新細明體" pitchFamily="18" charset="-120"/>
              </a:defRPr>
            </a:lvl1pPr>
          </a:lstStyle>
          <a:p>
            <a:pPr>
              <a:defRPr/>
            </a:pPr>
            <a:fld id="{D7773029-5064-451E-90EB-B25EAEE576A5}" type="datetime1">
              <a:rPr lang="en-US" altLang="zh-TW"/>
              <a:pPr>
                <a:defRPr/>
              </a:pPr>
              <a:t>10/23/2022</a:t>
            </a:fld>
            <a:endParaRPr lang="en-US" altLang="zh-TW"/>
          </a:p>
        </p:txBody>
      </p:sp>
      <p:sp>
        <p:nvSpPr>
          <p:cNvPr id="22" name="頁尾版面配置區 21"/>
          <p:cNvSpPr>
            <a:spLocks noGrp="1"/>
          </p:cNvSpPr>
          <p:nvPr>
            <p:ph type="ftr" sz="quarter" idx="3"/>
          </p:nvPr>
        </p:nvSpPr>
        <p:spPr bwMode="auto">
          <a:xfrm>
            <a:off x="3348038" y="6356350"/>
            <a:ext cx="3352800" cy="36512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eaLnBrk="1" hangingPunct="1">
              <a:defRPr kumimoji="0" sz="1200">
                <a:solidFill>
                  <a:srgbClr val="520E0E"/>
                </a:solidFill>
                <a:ea typeface="新細明體" pitchFamily="18" charset="-120"/>
              </a:defRPr>
            </a:lvl1pPr>
          </a:lstStyle>
          <a:p>
            <a:pPr>
              <a:defRPr/>
            </a:pPr>
            <a:r>
              <a:rPr lang="en-US" altLang="zh-TW"/>
              <a:t>Copyright © 2008</a:t>
            </a:r>
          </a:p>
        </p:txBody>
      </p:sp>
      <p:sp>
        <p:nvSpPr>
          <p:cNvPr id="18" name="投影片編號版面配置區 17"/>
          <p:cNvSpPr>
            <a:spLocks noGrp="1"/>
          </p:cNvSpPr>
          <p:nvPr>
            <p:ph type="sldNum" sz="quarter" idx="4"/>
          </p:nvPr>
        </p:nvSpPr>
        <p:spPr>
          <a:xfrm>
            <a:off x="7924800" y="6356350"/>
            <a:ext cx="762000" cy="365125"/>
          </a:xfrm>
          <a:prstGeom prst="rect">
            <a:avLst/>
          </a:prstGeom>
        </p:spPr>
        <p:txBody>
          <a:bodyPr vert="horz" wrap="square" lIns="0" tIns="0" rIns="0" bIns="0" numCol="1" anchor="b" anchorCtr="0" compatLnSpc="1">
            <a:prstTxWarp prst="textNoShape">
              <a:avLst/>
            </a:prstTxWarp>
          </a:bodyPr>
          <a:lstStyle>
            <a:lvl1pPr algn="r" eaLnBrk="1" hangingPunct="1">
              <a:defRPr kumimoji="0" sz="1200">
                <a:solidFill>
                  <a:srgbClr val="520E0E"/>
                </a:solidFill>
              </a:defRPr>
            </a:lvl1pPr>
          </a:lstStyle>
          <a:p>
            <a:pPr>
              <a:defRPr/>
            </a:pPr>
            <a:fld id="{BBAF2582-E796-42BC-B491-122563AC555A}" type="slidenum">
              <a:rPr lang="en-US" altLang="zh-TW"/>
              <a:pPr>
                <a:defRPr/>
              </a:pPr>
              <a:t>‹#›</a:t>
            </a:fld>
            <a:endParaRPr lang="en-US" altLang="zh-TW"/>
          </a:p>
        </p:txBody>
      </p:sp>
      <p:grpSp>
        <p:nvGrpSpPr>
          <p:cNvPr id="1033" name="群組 1"/>
          <p:cNvGrpSpPr>
            <a:grpSpLocks/>
          </p:cNvGrpSpPr>
          <p:nvPr/>
        </p:nvGrpSpPr>
        <p:grpSpPr bwMode="auto">
          <a:xfrm>
            <a:off x="-19050" y="203200"/>
            <a:ext cx="9180513" cy="647700"/>
            <a:chOff x="-19045" y="216550"/>
            <a:chExt cx="9180548" cy="649224"/>
          </a:xfrm>
        </p:grpSpPr>
        <p:sp>
          <p:nvSpPr>
            <p:cNvPr id="12" name="手繪多邊形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eaLnBrk="1" hangingPunct="1">
                <a:defRPr/>
              </a:pPr>
              <a:endParaRPr kumimoji="0" lang="en-US">
                <a:ea typeface="新細明體" charset="-120"/>
              </a:endParaRPr>
            </a:p>
          </p:txBody>
        </p:sp>
        <p:sp>
          <p:nvSpPr>
            <p:cNvPr id="13" name="手繪多邊形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eaLnBrk="1" hangingPunct="1">
                <a:defRPr/>
              </a:pPr>
              <a:endParaRPr kumimoji="0" lang="en-US">
                <a:ea typeface="新細明體" charset="-120"/>
              </a:endParaRPr>
            </a:p>
          </p:txBody>
        </p:sp>
      </p:grpSp>
      <p:sp>
        <p:nvSpPr>
          <p:cNvPr id="1034" name="Text Box 70"/>
          <p:cNvSpPr txBox="1">
            <a:spLocks noChangeArrowheads="1"/>
          </p:cNvSpPr>
          <p:nvPr/>
        </p:nvSpPr>
        <p:spPr bwMode="auto">
          <a:xfrm>
            <a:off x="1143000" y="84138"/>
            <a:ext cx="34290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180" tIns="39588" rIns="79180" bIns="39588">
            <a:spAutoFit/>
          </a:bodyPr>
          <a:lstStyle>
            <a:lvl1pPr defTabSz="3617913">
              <a:defRPr kumimoji="1" sz="2400">
                <a:solidFill>
                  <a:schemeClr val="tx1"/>
                </a:solidFill>
                <a:latin typeface="Times New Roman" panose="02020603050405020304" pitchFamily="18" charset="0"/>
                <a:ea typeface="新細明體" panose="02020500000000000000" pitchFamily="18" charset="-120"/>
              </a:defRPr>
            </a:lvl1pPr>
            <a:lvl2pPr marL="742950" indent="-285750" defTabSz="3617913">
              <a:defRPr kumimoji="1" sz="2400">
                <a:solidFill>
                  <a:schemeClr val="tx1"/>
                </a:solidFill>
                <a:latin typeface="Times New Roman" panose="02020603050405020304" pitchFamily="18" charset="0"/>
                <a:ea typeface="新細明體" panose="02020500000000000000" pitchFamily="18" charset="-120"/>
              </a:defRPr>
            </a:lvl2pPr>
            <a:lvl3pPr marL="1143000" indent="-228600" defTabSz="3617913">
              <a:defRPr kumimoji="1" sz="2400">
                <a:solidFill>
                  <a:schemeClr val="tx1"/>
                </a:solidFill>
                <a:latin typeface="Times New Roman" panose="02020603050405020304" pitchFamily="18" charset="0"/>
                <a:ea typeface="新細明體" panose="02020500000000000000" pitchFamily="18" charset="-120"/>
              </a:defRPr>
            </a:lvl3pPr>
            <a:lvl4pPr marL="1600200" indent="-228600" defTabSz="3617913">
              <a:defRPr kumimoji="1" sz="2400">
                <a:solidFill>
                  <a:schemeClr val="tx1"/>
                </a:solidFill>
                <a:latin typeface="Times New Roman" panose="02020603050405020304" pitchFamily="18" charset="0"/>
                <a:ea typeface="新細明體" panose="02020500000000000000" pitchFamily="18" charset="-120"/>
              </a:defRPr>
            </a:lvl4pPr>
            <a:lvl5pPr marL="2057400" indent="-228600" defTabSz="3617913">
              <a:defRPr kumimoji="1" sz="2400">
                <a:solidFill>
                  <a:schemeClr val="tx1"/>
                </a:solidFill>
                <a:latin typeface="Times New Roman" panose="02020603050405020304" pitchFamily="18" charset="0"/>
                <a:ea typeface="新細明體" panose="02020500000000000000" pitchFamily="18" charset="-120"/>
              </a:defRPr>
            </a:lvl5pPr>
            <a:lvl6pPr marL="2514600" indent="-228600" defTabSz="3617913"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6pPr>
            <a:lvl7pPr marL="2971800" indent="-228600" defTabSz="3617913"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7pPr>
            <a:lvl8pPr marL="3429000" indent="-228600" defTabSz="3617913"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8pPr>
            <a:lvl9pPr marL="3886200" indent="-228600" defTabSz="3617913"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9pPr>
          </a:lstStyle>
          <a:p>
            <a:pPr eaLnBrk="1" hangingPunct="1">
              <a:defRPr/>
            </a:pPr>
            <a:r>
              <a:rPr kumimoji="0" lang="en-US" altLang="zh-TW" sz="1200" b="1">
                <a:latin typeface="Verdana" panose="020B0604030504040204" pitchFamily="34" charset="0"/>
                <a:cs typeface="Tahoma" panose="020B0604030504040204" pitchFamily="34" charset="0"/>
              </a:rPr>
              <a:t>Network and Systems Laboratory</a:t>
            </a:r>
          </a:p>
          <a:p>
            <a:pPr eaLnBrk="1" hangingPunct="1">
              <a:defRPr/>
            </a:pPr>
            <a:r>
              <a:rPr kumimoji="0" lang="en-US" altLang="zh-TW" sz="1200" b="1" i="1">
                <a:latin typeface="Verdana" panose="020B0604030504040204" pitchFamily="34" charset="0"/>
                <a:cs typeface="Tahoma" panose="020B0604030504040204" pitchFamily="34" charset="0"/>
              </a:rPr>
              <a:t>nslab.ee.ntu.edu.tw</a:t>
            </a:r>
          </a:p>
        </p:txBody>
      </p:sp>
      <p:pic>
        <p:nvPicPr>
          <p:cNvPr id="1035" name="Picture 8"/>
          <p:cNvPicPr>
            <a:picLocks noChangeAspect="1" noChangeArrowheads="1"/>
          </p:cNvPicPr>
          <p:nvPr/>
        </p:nvPicPr>
        <p:blipFill>
          <a:blip r:embed="rId16">
            <a:clrChange>
              <a:clrFrom>
                <a:srgbClr val="FFB27F"/>
              </a:clrFrom>
              <a:clrTo>
                <a:srgbClr val="FFB27F">
                  <a:alpha val="0"/>
                </a:srgbClr>
              </a:clrTo>
            </a:clrChange>
            <a:extLst>
              <a:ext uri="{28A0092B-C50C-407E-A947-70E740481C1C}">
                <a14:useLocalDpi xmlns:a14="http://schemas.microsoft.com/office/drawing/2010/main" val="0"/>
              </a:ext>
            </a:extLst>
          </a:blip>
          <a:srcRect l="6593" t="4919" r="42857" b="16364"/>
          <a:stretch>
            <a:fillRect/>
          </a:stretch>
        </p:blipFill>
        <p:spPr bwMode="auto">
          <a:xfrm>
            <a:off x="0" y="0"/>
            <a:ext cx="11430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6" name="Picture 2"/>
          <p:cNvPicPr>
            <a:picLocks noChangeAspect="1" noChangeArrowheads="1"/>
          </p:cNvPicPr>
          <p:nvPr/>
        </p:nvPicPr>
        <p:blipFill>
          <a:blip r:embed="rId17">
            <a:clrChange>
              <a:clrFrom>
                <a:srgbClr val="EFF7F9"/>
              </a:clrFrom>
              <a:clrTo>
                <a:srgbClr val="EFF7F9">
                  <a:alpha val="0"/>
                </a:srgbClr>
              </a:clrTo>
            </a:clrChange>
            <a:extLst>
              <a:ext uri="{28A0092B-C50C-407E-A947-70E740481C1C}">
                <a14:useLocalDpi xmlns:a14="http://schemas.microsoft.com/office/drawing/2010/main" val="0"/>
              </a:ext>
            </a:extLst>
          </a:blip>
          <a:srcRect/>
          <a:stretch>
            <a:fillRect/>
          </a:stretch>
        </p:blipFill>
        <p:spPr bwMode="auto">
          <a:xfrm>
            <a:off x="8359775" y="0"/>
            <a:ext cx="7842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90" r:id="rId1"/>
    <p:sldLayoutId id="2147483900" r:id="rId2"/>
    <p:sldLayoutId id="2147483891" r:id="rId3"/>
    <p:sldLayoutId id="2147483892" r:id="rId4"/>
    <p:sldLayoutId id="2147483893" r:id="rId5"/>
    <p:sldLayoutId id="2147483894" r:id="rId6"/>
    <p:sldLayoutId id="2147483895" r:id="rId7"/>
    <p:sldLayoutId id="2147483901" r:id="rId8"/>
    <p:sldLayoutId id="2147483896" r:id="rId9"/>
    <p:sldLayoutId id="2147483897" r:id="rId10"/>
    <p:sldLayoutId id="2147483902" r:id="rId11"/>
    <p:sldLayoutId id="2147483903" r:id="rId12"/>
    <p:sldLayoutId id="2147483898" r:id="rId13"/>
    <p:sldLayoutId id="2147483899" r:id="rId14"/>
  </p:sldLayoutIdLst>
  <p:hf hdr="0" dt="0"/>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ea typeface="微軟正黑體" pitchFamily="34" charset="-120"/>
        </a:defRPr>
      </a:lvl2pPr>
      <a:lvl3pPr algn="l" rtl="0" eaLnBrk="0" fontAlgn="base" hangingPunct="0">
        <a:spcBef>
          <a:spcPct val="0"/>
        </a:spcBef>
        <a:spcAft>
          <a:spcPct val="0"/>
        </a:spcAft>
        <a:defRPr sz="5000">
          <a:solidFill>
            <a:schemeClr val="tx2"/>
          </a:solidFill>
          <a:latin typeface="Calibri" pitchFamily="34" charset="0"/>
          <a:ea typeface="微軟正黑體" pitchFamily="34" charset="-120"/>
        </a:defRPr>
      </a:lvl3pPr>
      <a:lvl4pPr algn="l" rtl="0" eaLnBrk="0" fontAlgn="base" hangingPunct="0">
        <a:spcBef>
          <a:spcPct val="0"/>
        </a:spcBef>
        <a:spcAft>
          <a:spcPct val="0"/>
        </a:spcAft>
        <a:defRPr sz="5000">
          <a:solidFill>
            <a:schemeClr val="tx2"/>
          </a:solidFill>
          <a:latin typeface="Calibri" pitchFamily="34" charset="0"/>
          <a:ea typeface="微軟正黑體" pitchFamily="34" charset="-120"/>
        </a:defRPr>
      </a:lvl4pPr>
      <a:lvl5pPr algn="l" rtl="0" eaLnBrk="0" fontAlgn="base" hangingPunct="0">
        <a:spcBef>
          <a:spcPct val="0"/>
        </a:spcBef>
        <a:spcAft>
          <a:spcPct val="0"/>
        </a:spcAft>
        <a:defRPr sz="5000">
          <a:solidFill>
            <a:schemeClr val="tx2"/>
          </a:solidFill>
          <a:latin typeface="Calibri" pitchFamily="34" charset="0"/>
          <a:ea typeface="微軟正黑體" pitchFamily="34" charset="-120"/>
        </a:defRPr>
      </a:lvl5pPr>
      <a:lvl6pPr marL="457200" algn="l" rtl="0" eaLnBrk="1" fontAlgn="base" hangingPunct="1">
        <a:spcBef>
          <a:spcPct val="0"/>
        </a:spcBef>
        <a:spcAft>
          <a:spcPct val="0"/>
        </a:spcAft>
        <a:defRPr sz="5000">
          <a:solidFill>
            <a:schemeClr val="tx2"/>
          </a:solidFill>
          <a:latin typeface="Calibri" pitchFamily="34" charset="0"/>
          <a:ea typeface="微軟正黑體" pitchFamily="34" charset="-120"/>
        </a:defRPr>
      </a:lvl6pPr>
      <a:lvl7pPr marL="914400" algn="l" rtl="0" eaLnBrk="1" fontAlgn="base" hangingPunct="1">
        <a:spcBef>
          <a:spcPct val="0"/>
        </a:spcBef>
        <a:spcAft>
          <a:spcPct val="0"/>
        </a:spcAft>
        <a:defRPr sz="5000">
          <a:solidFill>
            <a:schemeClr val="tx2"/>
          </a:solidFill>
          <a:latin typeface="Calibri" pitchFamily="34" charset="0"/>
          <a:ea typeface="微軟正黑體" pitchFamily="34" charset="-120"/>
        </a:defRPr>
      </a:lvl7pPr>
      <a:lvl8pPr marL="1371600" algn="l" rtl="0" eaLnBrk="1" fontAlgn="base" hangingPunct="1">
        <a:spcBef>
          <a:spcPct val="0"/>
        </a:spcBef>
        <a:spcAft>
          <a:spcPct val="0"/>
        </a:spcAft>
        <a:defRPr sz="5000">
          <a:solidFill>
            <a:schemeClr val="tx2"/>
          </a:solidFill>
          <a:latin typeface="Calibri" pitchFamily="34" charset="0"/>
          <a:ea typeface="微軟正黑體" pitchFamily="34" charset="-120"/>
        </a:defRPr>
      </a:lvl8pPr>
      <a:lvl9pPr marL="1828800" algn="l" rtl="0" eaLnBrk="1" fontAlgn="base" hangingPunct="1">
        <a:spcBef>
          <a:spcPct val="0"/>
        </a:spcBef>
        <a:spcAft>
          <a:spcPct val="0"/>
        </a:spcAft>
        <a:defRPr sz="5000">
          <a:solidFill>
            <a:schemeClr val="tx2"/>
          </a:solidFill>
          <a:latin typeface="Calibri" pitchFamily="34" charset="0"/>
          <a:ea typeface="微軟正黑體" pitchFamily="34" charset="-120"/>
        </a:defRPr>
      </a:lvl9pPr>
    </p:titleStyle>
    <p:bodyStyle>
      <a:lvl1pPr marL="273050" indent="-273050" algn="l" rtl="0" eaLnBrk="0" fontAlgn="base" hangingPunct="0">
        <a:spcBef>
          <a:spcPct val="20000"/>
        </a:spcBef>
        <a:spcAft>
          <a:spcPct val="0"/>
        </a:spcAft>
        <a:buClr>
          <a:srgbClr val="E2A200"/>
        </a:buClr>
        <a:buSzPct val="95000"/>
        <a:buFont typeface="Wingdings 2" panose="05020102010507070707"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E2A200"/>
        </a:buClr>
        <a:buSzPct val="65000"/>
        <a:buFont typeface="Wingdings 2" panose="05020102010507070707"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C3986D"/>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4"/>
          <p:cNvSpPr>
            <a:spLocks noGrp="1"/>
          </p:cNvSpPr>
          <p:nvPr>
            <p:ph type="ctrTitle"/>
          </p:nvPr>
        </p:nvSpPr>
        <p:spPr/>
        <p:txBody>
          <a:bodyPr/>
          <a:lstStyle/>
          <a:p>
            <a:pPr algn="ctr"/>
            <a:r>
              <a:rPr lang="en-US" altLang="zh-TW" dirty="0"/>
              <a:t>Data Analysis for CDN Server Population Estimation with CRM Model </a:t>
            </a:r>
          </a:p>
        </p:txBody>
      </p:sp>
      <p:sp>
        <p:nvSpPr>
          <p:cNvPr id="8195" name="Rectangle 5"/>
          <p:cNvSpPr>
            <a:spLocks noGrp="1"/>
          </p:cNvSpPr>
          <p:nvPr>
            <p:ph type="subTitle" idx="1"/>
          </p:nvPr>
        </p:nvSpPr>
        <p:spPr/>
        <p:txBody>
          <a:bodyPr/>
          <a:lstStyle/>
          <a:p>
            <a:pPr>
              <a:lnSpc>
                <a:spcPct val="80000"/>
              </a:lnSpc>
            </a:pPr>
            <a:endParaRPr lang="en-US" altLang="zh-TW" sz="2200" dirty="0"/>
          </a:p>
          <a:p>
            <a:pPr>
              <a:lnSpc>
                <a:spcPct val="80000"/>
              </a:lnSpc>
            </a:pPr>
            <a:r>
              <a:rPr lang="en-US" altLang="zh-TW" sz="2200" dirty="0"/>
              <a:t>HSU, CHENG </a:t>
            </a:r>
            <a:r>
              <a:rPr lang="zh-TW" altLang="en-US" sz="2200" dirty="0"/>
              <a:t>許誠</a:t>
            </a:r>
            <a:endParaRPr lang="en-US" altLang="zh-TW" sz="2200" dirty="0"/>
          </a:p>
          <a:p>
            <a:pPr>
              <a:lnSpc>
                <a:spcPct val="80000"/>
              </a:lnSpc>
            </a:pPr>
            <a:r>
              <a:rPr lang="en-US" altLang="zh-TW" sz="2200" dirty="0"/>
              <a:t>Network and Systems Laboratory</a:t>
            </a:r>
          </a:p>
          <a:p>
            <a:pPr>
              <a:lnSpc>
                <a:spcPct val="80000"/>
              </a:lnSpc>
            </a:pPr>
            <a:r>
              <a:rPr lang="en-US" altLang="zh-TW" sz="2200" dirty="0"/>
              <a:t>Graduate Institute of Communication Engineering</a:t>
            </a:r>
          </a:p>
          <a:p>
            <a:pPr>
              <a:lnSpc>
                <a:spcPct val="80000"/>
              </a:lnSpc>
            </a:pPr>
            <a:r>
              <a:rPr lang="en-US" altLang="zh-TW" sz="2200" dirty="0"/>
              <a:t>National Taiwan University</a:t>
            </a:r>
          </a:p>
        </p:txBody>
      </p:sp>
      <p:sp>
        <p:nvSpPr>
          <p:cNvPr id="8196"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r>
              <a:rPr lang="en-US" altLang="zh-TW" sz="1200" dirty="0">
                <a:solidFill>
                  <a:srgbClr val="520E0E"/>
                </a:solidFill>
                <a:latin typeface="Times New Roman" panose="02020603050405020304" pitchFamily="18" charset="0"/>
              </a:rPr>
              <a:t>Copyright © 2008</a:t>
            </a:r>
          </a:p>
        </p:txBody>
      </p:sp>
      <p:sp>
        <p:nvSpPr>
          <p:cNvPr id="8197" name="投影片編號版面配置區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fld id="{D4285C54-E9AA-473B-80FB-25CB5924C330}" type="slidenum">
              <a:rPr lang="en-US" altLang="zh-TW" sz="1200" smtClean="0">
                <a:solidFill>
                  <a:srgbClr val="520E0E"/>
                </a:solidFill>
                <a:latin typeface="Times New Roman" panose="02020603050405020304" pitchFamily="18" charset="0"/>
              </a:rPr>
              <a:pPr>
                <a:spcBef>
                  <a:spcPct val="0"/>
                </a:spcBef>
                <a:buClrTx/>
                <a:buSzTx/>
                <a:buFontTx/>
                <a:buNone/>
              </a:pPr>
              <a:t>1</a:t>
            </a:fld>
            <a:endParaRPr lang="en-US" altLang="zh-TW" sz="1200" dirty="0">
              <a:solidFill>
                <a:srgbClr val="520E0E"/>
              </a:solidFill>
              <a:latin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p:cNvSpPr>
          <p:nvPr>
            <p:ph type="title"/>
          </p:nvPr>
        </p:nvSpPr>
        <p:spPr/>
        <p:txBody>
          <a:bodyPr/>
          <a:lstStyle/>
          <a:p>
            <a:r>
              <a:rPr lang="en-US" altLang="zh-TW"/>
              <a:t>Problem Statement</a:t>
            </a:r>
          </a:p>
        </p:txBody>
      </p:sp>
      <p:sp>
        <p:nvSpPr>
          <p:cNvPr id="14339" name="Rectangle 3"/>
          <p:cNvSpPr>
            <a:spLocks noGrp="1"/>
          </p:cNvSpPr>
          <p:nvPr>
            <p:ph idx="1"/>
          </p:nvPr>
        </p:nvSpPr>
        <p:spPr/>
        <p:txBody>
          <a:bodyPr/>
          <a:lstStyle/>
          <a:p>
            <a:pPr marL="342900" indent="-342900"/>
            <a:r>
              <a:rPr lang="en-US" altLang="zh-TW" dirty="0"/>
              <a:t>Previous work:</a:t>
            </a:r>
          </a:p>
          <a:p>
            <a:pPr marL="709613" lvl="1" indent="-342900"/>
            <a:r>
              <a:rPr lang="en-US" altLang="zh-TW" dirty="0"/>
              <a:t>Use the CJS model to estimate servers population</a:t>
            </a:r>
          </a:p>
          <a:p>
            <a:pPr marL="709613" lvl="1" indent="-342900"/>
            <a:r>
              <a:rPr lang="en-US" altLang="zh-TW" dirty="0"/>
              <a:t>In the CJS model, all servers share the same time-dependent survival rate and capture probability</a:t>
            </a:r>
          </a:p>
          <a:p>
            <a:pPr marL="342900" indent="-342900"/>
            <a:endParaRPr lang="en-US" altLang="zh-TW" dirty="0"/>
          </a:p>
          <a:p>
            <a:pPr marL="342900" indent="-342900"/>
            <a:r>
              <a:rPr lang="en-US" altLang="zh-TW" dirty="0"/>
              <a:t>However, the different servers may have different survival rates and capture probabilities.</a:t>
            </a:r>
            <a:endParaRPr lang="en-US" altLang="zh-TW" b="1" dirty="0"/>
          </a:p>
        </p:txBody>
      </p:sp>
      <p:sp>
        <p:nvSpPr>
          <p:cNvPr id="14340" name="頁尾版面配置區 2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r>
              <a:rPr lang="en-US" altLang="zh-TW" sz="1200">
                <a:solidFill>
                  <a:srgbClr val="520E0E"/>
                </a:solidFill>
                <a:latin typeface="Times New Roman" panose="02020603050405020304" pitchFamily="18" charset="0"/>
              </a:rPr>
              <a:t>Copyright © 2008</a:t>
            </a:r>
          </a:p>
        </p:txBody>
      </p:sp>
      <p:sp>
        <p:nvSpPr>
          <p:cNvPr id="14341" name="投影片編號版面配置區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fld id="{BCDE2CAB-A378-4B50-B88D-7BB9AF3FBB4E}" type="slidenum">
              <a:rPr lang="en-US" altLang="zh-TW" sz="1200" smtClean="0">
                <a:solidFill>
                  <a:srgbClr val="520E0E"/>
                </a:solidFill>
                <a:latin typeface="Times New Roman" panose="02020603050405020304" pitchFamily="18" charset="0"/>
              </a:rPr>
              <a:pPr>
                <a:spcBef>
                  <a:spcPct val="0"/>
                </a:spcBef>
                <a:buClrTx/>
                <a:buSzTx/>
                <a:buFontTx/>
                <a:buNone/>
              </a:pPr>
              <a:t>10</a:t>
            </a:fld>
            <a:endParaRPr lang="en-US" altLang="zh-TW" sz="1200">
              <a:solidFill>
                <a:srgbClr val="520E0E"/>
              </a:solidFill>
              <a:latin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p:cNvSpPr>
          <p:nvPr>
            <p:ph type="title"/>
          </p:nvPr>
        </p:nvSpPr>
        <p:spPr/>
        <p:txBody>
          <a:bodyPr/>
          <a:lstStyle/>
          <a:p>
            <a:r>
              <a:rPr lang="en-US" altLang="zh-TW"/>
              <a:t>Problem Statement</a:t>
            </a:r>
          </a:p>
        </p:txBody>
      </p:sp>
      <p:sp>
        <p:nvSpPr>
          <p:cNvPr id="14339" name="Rectangle 3"/>
          <p:cNvSpPr>
            <a:spLocks noGrp="1"/>
          </p:cNvSpPr>
          <p:nvPr>
            <p:ph idx="1"/>
          </p:nvPr>
        </p:nvSpPr>
        <p:spPr/>
        <p:txBody>
          <a:bodyPr/>
          <a:lstStyle/>
          <a:p>
            <a:pPr marL="342900" indent="-342900"/>
            <a:r>
              <a:rPr lang="en-US" altLang="zh-TW" dirty="0"/>
              <a:t>Most general model:</a:t>
            </a:r>
          </a:p>
          <a:p>
            <a:pPr marL="709613" lvl="1" indent="-342900"/>
            <a:r>
              <a:rPr lang="en-US" altLang="zh-TW" dirty="0"/>
              <a:t>Each servers has its own time-dependent survival rate and capture probability </a:t>
            </a:r>
          </a:p>
          <a:p>
            <a:pPr marL="342900" indent="-342900"/>
            <a:r>
              <a:rPr lang="en-US" altLang="zh-TW" dirty="0"/>
              <a:t>Disadvantage:</a:t>
            </a:r>
          </a:p>
          <a:p>
            <a:pPr marL="709613" lvl="1" indent="-342900"/>
            <a:r>
              <a:rPr lang="en-US" altLang="zh-TW" dirty="0"/>
              <a:t>High computation overhead</a:t>
            </a:r>
          </a:p>
          <a:p>
            <a:pPr marL="342900" indent="-342900"/>
            <a:r>
              <a:rPr lang="en-US" altLang="zh-TW" dirty="0"/>
              <a:t>Solution:</a:t>
            </a:r>
          </a:p>
          <a:p>
            <a:pPr marL="709613" lvl="1" indent="-342900"/>
            <a:r>
              <a:rPr lang="en-US" altLang="zh-TW" dirty="0"/>
              <a:t>Use clustering on servers to lower computation overhead of the CRM model with heterogeneity.</a:t>
            </a:r>
          </a:p>
        </p:txBody>
      </p:sp>
      <p:sp>
        <p:nvSpPr>
          <p:cNvPr id="14340" name="頁尾版面配置區 2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r>
              <a:rPr lang="en-US" altLang="zh-TW" sz="1200">
                <a:solidFill>
                  <a:srgbClr val="520E0E"/>
                </a:solidFill>
                <a:latin typeface="Times New Roman" panose="02020603050405020304" pitchFamily="18" charset="0"/>
              </a:rPr>
              <a:t>Copyright © 2008</a:t>
            </a:r>
          </a:p>
        </p:txBody>
      </p:sp>
      <p:sp>
        <p:nvSpPr>
          <p:cNvPr id="14341" name="投影片編號版面配置區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fld id="{BCDE2CAB-A378-4B50-B88D-7BB9AF3FBB4E}" type="slidenum">
              <a:rPr lang="en-US" altLang="zh-TW" sz="1200" smtClean="0">
                <a:solidFill>
                  <a:srgbClr val="520E0E"/>
                </a:solidFill>
                <a:latin typeface="Times New Roman" panose="02020603050405020304" pitchFamily="18" charset="0"/>
              </a:rPr>
              <a:pPr>
                <a:spcBef>
                  <a:spcPct val="0"/>
                </a:spcBef>
                <a:buClrTx/>
                <a:buSzTx/>
                <a:buFontTx/>
                <a:buNone/>
              </a:pPr>
              <a:t>11</a:t>
            </a:fld>
            <a:endParaRPr lang="en-US" altLang="zh-TW" sz="1200">
              <a:solidFill>
                <a:srgbClr val="520E0E"/>
              </a:solidFill>
              <a:latin typeface="Times New Roman" panose="02020603050405020304" pitchFamily="18" charset="0"/>
            </a:endParaRPr>
          </a:p>
        </p:txBody>
      </p:sp>
    </p:spTree>
    <p:extLst>
      <p:ext uri="{BB962C8B-B14F-4D97-AF65-F5344CB8AC3E}">
        <p14:creationId xmlns:p14="http://schemas.microsoft.com/office/powerpoint/2010/main" val="3978468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p:cNvSpPr>
          <p:nvPr>
            <p:ph type="title"/>
          </p:nvPr>
        </p:nvSpPr>
        <p:spPr/>
        <p:txBody>
          <a:bodyPr/>
          <a:lstStyle/>
          <a:p>
            <a:r>
              <a:rPr lang="en-US" altLang="zh-TW"/>
              <a:t>Problem Statement</a:t>
            </a:r>
          </a:p>
        </p:txBody>
      </p:sp>
      <p:sp>
        <p:nvSpPr>
          <p:cNvPr id="14339" name="Rectangle 3"/>
          <p:cNvSpPr>
            <a:spLocks noGrp="1"/>
          </p:cNvSpPr>
          <p:nvPr>
            <p:ph idx="1"/>
          </p:nvPr>
        </p:nvSpPr>
        <p:spPr/>
        <p:txBody>
          <a:bodyPr/>
          <a:lstStyle/>
          <a:p>
            <a:r>
              <a:rPr lang="en-US" altLang="zh-TW" dirty="0"/>
              <a:t>Improve the CDN servers estimation model by using data analysis to find a clustering way for </a:t>
            </a:r>
            <a:r>
              <a:rPr lang="en-US" altLang="zh-TW" b="1" dirty="0"/>
              <a:t>the CRM model with heterogeneity</a:t>
            </a:r>
          </a:p>
          <a:p>
            <a:pPr marL="342900" indent="-342900"/>
            <a:endParaRPr lang="en-US" altLang="zh-TW" dirty="0"/>
          </a:p>
        </p:txBody>
      </p:sp>
      <p:sp>
        <p:nvSpPr>
          <p:cNvPr id="14340" name="頁尾版面配置區 2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r>
              <a:rPr lang="en-US" altLang="zh-TW" sz="1200">
                <a:solidFill>
                  <a:srgbClr val="520E0E"/>
                </a:solidFill>
                <a:latin typeface="Times New Roman" panose="02020603050405020304" pitchFamily="18" charset="0"/>
              </a:rPr>
              <a:t>Copyright © 2008</a:t>
            </a:r>
          </a:p>
        </p:txBody>
      </p:sp>
      <p:sp>
        <p:nvSpPr>
          <p:cNvPr id="14341" name="投影片編號版面配置區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fld id="{BCDE2CAB-A378-4B50-B88D-7BB9AF3FBB4E}" type="slidenum">
              <a:rPr lang="en-US" altLang="zh-TW" sz="1200" smtClean="0">
                <a:solidFill>
                  <a:srgbClr val="520E0E"/>
                </a:solidFill>
                <a:latin typeface="Times New Roman" panose="02020603050405020304" pitchFamily="18" charset="0"/>
              </a:rPr>
              <a:pPr>
                <a:spcBef>
                  <a:spcPct val="0"/>
                </a:spcBef>
                <a:buClrTx/>
                <a:buSzTx/>
                <a:buFontTx/>
                <a:buNone/>
              </a:pPr>
              <a:t>12</a:t>
            </a:fld>
            <a:endParaRPr lang="en-US" altLang="zh-TW" sz="1200">
              <a:solidFill>
                <a:srgbClr val="520E0E"/>
              </a:solidFill>
              <a:latin typeface="Times New Roman" panose="02020603050405020304" pitchFamily="18" charset="0"/>
            </a:endParaRPr>
          </a:p>
        </p:txBody>
      </p:sp>
    </p:spTree>
    <p:extLst>
      <p:ext uri="{BB962C8B-B14F-4D97-AF65-F5344CB8AC3E}">
        <p14:creationId xmlns:p14="http://schemas.microsoft.com/office/powerpoint/2010/main" val="2592839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標題 1"/>
          <p:cNvSpPr>
            <a:spLocks noGrp="1"/>
          </p:cNvSpPr>
          <p:nvPr>
            <p:ph type="title"/>
          </p:nvPr>
        </p:nvSpPr>
        <p:spPr/>
        <p:txBody>
          <a:bodyPr/>
          <a:lstStyle/>
          <a:p>
            <a:r>
              <a:rPr lang="en-US" altLang="zh-TW" dirty="0"/>
              <a:t>Co-work with </a:t>
            </a:r>
            <a:r>
              <a:rPr lang="en-US" altLang="zh-TW" dirty="0" err="1"/>
              <a:t>Wung</a:t>
            </a:r>
            <a:r>
              <a:rPr lang="en-US" altLang="zh-TW" dirty="0"/>
              <a:t> Wei-</a:t>
            </a:r>
            <a:r>
              <a:rPr lang="en-US" altLang="zh-TW" dirty="0" err="1"/>
              <a:t>Shiang</a:t>
            </a:r>
            <a:endParaRPr lang="zh-TW" altLang="en-US" dirty="0"/>
          </a:p>
        </p:txBody>
      </p:sp>
      <p:sp>
        <p:nvSpPr>
          <p:cNvPr id="22531" name="頁尾版面配置區 3"/>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新細明體" panose="02020500000000000000" pitchFamily="18" charset="-120"/>
              </a:defRPr>
            </a:lvl1pPr>
            <a:lvl2pPr marL="742950" indent="-285750">
              <a:defRPr kumimoji="1" sz="2400">
                <a:solidFill>
                  <a:schemeClr val="tx1"/>
                </a:solidFill>
                <a:latin typeface="Times New Roman" panose="02020603050405020304" pitchFamily="18" charset="0"/>
                <a:ea typeface="新細明體" panose="02020500000000000000" pitchFamily="18" charset="-120"/>
              </a:defRPr>
            </a:lvl2pPr>
            <a:lvl3pPr marL="1143000" indent="-228600">
              <a:defRPr kumimoji="1" sz="2400">
                <a:solidFill>
                  <a:schemeClr val="tx1"/>
                </a:solidFill>
                <a:latin typeface="Times New Roman" panose="02020603050405020304" pitchFamily="18" charset="0"/>
                <a:ea typeface="新細明體" panose="02020500000000000000" pitchFamily="18" charset="-120"/>
              </a:defRPr>
            </a:lvl3pPr>
            <a:lvl4pPr marL="1600200" indent="-228600">
              <a:defRPr kumimoji="1" sz="2400">
                <a:solidFill>
                  <a:schemeClr val="tx1"/>
                </a:solidFill>
                <a:latin typeface="Times New Roman" panose="02020603050405020304" pitchFamily="18" charset="0"/>
                <a:ea typeface="新細明體" panose="02020500000000000000" pitchFamily="18" charset="-120"/>
              </a:defRPr>
            </a:lvl4pPr>
            <a:lvl5pPr marL="2057400" indent="-228600">
              <a:defRPr kumimoji="1"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9pPr>
          </a:lstStyle>
          <a:p>
            <a:r>
              <a:rPr kumimoji="0" lang="en-US" altLang="zh-TW" sz="1200">
                <a:solidFill>
                  <a:srgbClr val="520E0E"/>
                </a:solidFill>
              </a:rPr>
              <a:t>Copyright © 2008</a:t>
            </a:r>
          </a:p>
        </p:txBody>
      </p:sp>
      <p:sp>
        <p:nvSpPr>
          <p:cNvPr id="22532" name="投影片編號版面配置區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新細明體" panose="02020500000000000000" pitchFamily="18" charset="-120"/>
              </a:defRPr>
            </a:lvl1pPr>
            <a:lvl2pPr marL="742950" indent="-285750">
              <a:defRPr kumimoji="1" sz="2400">
                <a:solidFill>
                  <a:schemeClr val="tx1"/>
                </a:solidFill>
                <a:latin typeface="Times New Roman" panose="02020603050405020304" pitchFamily="18" charset="0"/>
                <a:ea typeface="新細明體" panose="02020500000000000000" pitchFamily="18" charset="-120"/>
              </a:defRPr>
            </a:lvl2pPr>
            <a:lvl3pPr marL="1143000" indent="-228600">
              <a:defRPr kumimoji="1" sz="2400">
                <a:solidFill>
                  <a:schemeClr val="tx1"/>
                </a:solidFill>
                <a:latin typeface="Times New Roman" panose="02020603050405020304" pitchFamily="18" charset="0"/>
                <a:ea typeface="新細明體" panose="02020500000000000000" pitchFamily="18" charset="-120"/>
              </a:defRPr>
            </a:lvl3pPr>
            <a:lvl4pPr marL="1600200" indent="-228600">
              <a:defRPr kumimoji="1" sz="2400">
                <a:solidFill>
                  <a:schemeClr val="tx1"/>
                </a:solidFill>
                <a:latin typeface="Times New Roman" panose="02020603050405020304" pitchFamily="18" charset="0"/>
                <a:ea typeface="新細明體" panose="02020500000000000000" pitchFamily="18" charset="-120"/>
              </a:defRPr>
            </a:lvl4pPr>
            <a:lvl5pPr marL="2057400" indent="-228600">
              <a:defRPr kumimoji="1"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9pPr>
          </a:lstStyle>
          <a:p>
            <a:fld id="{ECA7ACED-D775-4405-8488-00A1F6D86CDE}" type="slidenum">
              <a:rPr kumimoji="0" lang="en-US" altLang="zh-TW" sz="1200" smtClean="0">
                <a:solidFill>
                  <a:srgbClr val="520E0E"/>
                </a:solidFill>
              </a:rPr>
              <a:pPr/>
              <a:t>13</a:t>
            </a:fld>
            <a:endParaRPr kumimoji="0" lang="en-US" altLang="zh-TW" sz="1200">
              <a:solidFill>
                <a:srgbClr val="520E0E"/>
              </a:solidFill>
            </a:endParaRPr>
          </a:p>
        </p:txBody>
      </p:sp>
      <p:sp>
        <p:nvSpPr>
          <p:cNvPr id="6" name="矩形: 圓角 5">
            <a:extLst>
              <a:ext uri="{FF2B5EF4-FFF2-40B4-BE49-F238E27FC236}">
                <a16:creationId xmlns:a16="http://schemas.microsoft.com/office/drawing/2014/main" id="{C150A956-8762-4E2B-9260-34FFF27425C4}"/>
              </a:ext>
            </a:extLst>
          </p:cNvPr>
          <p:cNvSpPr/>
          <p:nvPr/>
        </p:nvSpPr>
        <p:spPr>
          <a:xfrm>
            <a:off x="201265" y="2987675"/>
            <a:ext cx="2303810" cy="1487488"/>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dirty="0">
                <a:solidFill>
                  <a:schemeClr val="tx1"/>
                </a:solidFill>
              </a:rPr>
              <a:t>Data Analysis</a:t>
            </a:r>
          </a:p>
          <a:p>
            <a:pPr algn="ctr">
              <a:defRPr/>
            </a:pPr>
            <a:r>
              <a:rPr lang="en-US" altLang="zh-TW" dirty="0">
                <a:solidFill>
                  <a:schemeClr val="tx1"/>
                </a:solidFill>
              </a:rPr>
              <a:t>(Regions,</a:t>
            </a:r>
          </a:p>
          <a:p>
            <a:pPr algn="ctr">
              <a:defRPr/>
            </a:pPr>
            <a:r>
              <a:rPr lang="en-US" altLang="zh-TW" dirty="0">
                <a:solidFill>
                  <a:schemeClr val="tx1"/>
                </a:solidFill>
              </a:rPr>
              <a:t>Server Patterns)</a:t>
            </a:r>
          </a:p>
        </p:txBody>
      </p:sp>
      <p:sp>
        <p:nvSpPr>
          <p:cNvPr id="7" name="矩形: 圓角 6">
            <a:extLst>
              <a:ext uri="{FF2B5EF4-FFF2-40B4-BE49-F238E27FC236}">
                <a16:creationId xmlns:a16="http://schemas.microsoft.com/office/drawing/2014/main" id="{323F418E-5B76-4ED6-8965-A4A63BDC81AC}"/>
              </a:ext>
            </a:extLst>
          </p:cNvPr>
          <p:cNvSpPr/>
          <p:nvPr/>
        </p:nvSpPr>
        <p:spPr>
          <a:xfrm>
            <a:off x="6011863" y="3155950"/>
            <a:ext cx="2665412" cy="1419225"/>
          </a:xfrm>
          <a:prstGeom prst="round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dirty="0">
                <a:solidFill>
                  <a:schemeClr val="tx1"/>
                </a:solidFill>
              </a:rPr>
              <a:t>Offline/online Estimation with No Clustering</a:t>
            </a:r>
            <a:endParaRPr lang="zh-TW" altLang="en-US" dirty="0">
              <a:solidFill>
                <a:schemeClr val="tx1"/>
              </a:solidFill>
            </a:endParaRPr>
          </a:p>
        </p:txBody>
      </p:sp>
      <p:sp>
        <p:nvSpPr>
          <p:cNvPr id="8" name="矩形: 圓角 7">
            <a:extLst>
              <a:ext uri="{FF2B5EF4-FFF2-40B4-BE49-F238E27FC236}">
                <a16:creationId xmlns:a16="http://schemas.microsoft.com/office/drawing/2014/main" id="{7F1CD6B7-29E5-4260-86B0-600C98B278BE}"/>
              </a:ext>
            </a:extLst>
          </p:cNvPr>
          <p:cNvSpPr/>
          <p:nvPr/>
        </p:nvSpPr>
        <p:spPr>
          <a:xfrm>
            <a:off x="2725738" y="2937670"/>
            <a:ext cx="2867025" cy="1116012"/>
          </a:xfrm>
          <a:prstGeom prst="round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dirty="0">
                <a:solidFill>
                  <a:schemeClr val="tx1"/>
                </a:solidFill>
              </a:rPr>
              <a:t>Frequency of Occurrence and</a:t>
            </a:r>
          </a:p>
          <a:p>
            <a:pPr algn="ctr">
              <a:defRPr/>
            </a:pPr>
            <a:r>
              <a:rPr lang="en-US" altLang="zh-TW" dirty="0">
                <a:solidFill>
                  <a:schemeClr val="tx1"/>
                </a:solidFill>
              </a:rPr>
              <a:t> IP subnets</a:t>
            </a:r>
            <a:endParaRPr lang="zh-TW" altLang="en-US" dirty="0">
              <a:solidFill>
                <a:schemeClr val="tx1"/>
              </a:solidFill>
            </a:endParaRPr>
          </a:p>
        </p:txBody>
      </p:sp>
      <p:sp>
        <p:nvSpPr>
          <p:cNvPr id="9" name="矩形: 圓角 8">
            <a:extLst>
              <a:ext uri="{FF2B5EF4-FFF2-40B4-BE49-F238E27FC236}">
                <a16:creationId xmlns:a16="http://schemas.microsoft.com/office/drawing/2014/main" id="{66DA268E-20A5-45E3-97FF-27472919521A}"/>
              </a:ext>
            </a:extLst>
          </p:cNvPr>
          <p:cNvSpPr/>
          <p:nvPr/>
        </p:nvSpPr>
        <p:spPr>
          <a:xfrm>
            <a:off x="2716176" y="5370107"/>
            <a:ext cx="2882973" cy="1243013"/>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dirty="0">
                <a:solidFill>
                  <a:schemeClr val="tx1"/>
                </a:solidFill>
              </a:rPr>
              <a:t>K-means: Transactions in Three Time Periods </a:t>
            </a:r>
            <a:endParaRPr lang="zh-TW" altLang="en-US" dirty="0">
              <a:solidFill>
                <a:schemeClr val="tx1"/>
              </a:solidFill>
            </a:endParaRPr>
          </a:p>
        </p:txBody>
      </p:sp>
      <p:sp>
        <p:nvSpPr>
          <p:cNvPr id="10" name="矩形: 圓角 9">
            <a:extLst>
              <a:ext uri="{FF2B5EF4-FFF2-40B4-BE49-F238E27FC236}">
                <a16:creationId xmlns:a16="http://schemas.microsoft.com/office/drawing/2014/main" id="{5BC55CCF-C9FF-4037-90D5-0C29B69BFBF8}"/>
              </a:ext>
            </a:extLst>
          </p:cNvPr>
          <p:cNvSpPr/>
          <p:nvPr/>
        </p:nvSpPr>
        <p:spPr>
          <a:xfrm>
            <a:off x="180073" y="4587470"/>
            <a:ext cx="2325002" cy="2087563"/>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dirty="0">
                <a:solidFill>
                  <a:schemeClr val="tx1"/>
                </a:solidFill>
              </a:rPr>
              <a:t>Study The Theory of MLE-based CJS with Heterogeneity</a:t>
            </a:r>
            <a:endParaRPr lang="zh-TW" altLang="en-US" dirty="0">
              <a:solidFill>
                <a:schemeClr val="tx1"/>
              </a:solidFill>
            </a:endParaRPr>
          </a:p>
        </p:txBody>
      </p:sp>
      <p:sp>
        <p:nvSpPr>
          <p:cNvPr id="11" name="矩形: 圓角 10">
            <a:extLst>
              <a:ext uri="{FF2B5EF4-FFF2-40B4-BE49-F238E27FC236}">
                <a16:creationId xmlns:a16="http://schemas.microsoft.com/office/drawing/2014/main" id="{9C4526F5-CB04-4847-BA77-04FBD0C3C7A5}"/>
              </a:ext>
            </a:extLst>
          </p:cNvPr>
          <p:cNvSpPr/>
          <p:nvPr/>
        </p:nvSpPr>
        <p:spPr>
          <a:xfrm>
            <a:off x="6011863" y="4803775"/>
            <a:ext cx="2665412" cy="1512888"/>
          </a:xfrm>
          <a:prstGeom prst="round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dirty="0">
                <a:solidFill>
                  <a:schemeClr val="tx1"/>
                </a:solidFill>
              </a:rPr>
              <a:t>Clustering-based Estimation with MLE-CJS Model</a:t>
            </a:r>
            <a:endParaRPr lang="zh-TW" altLang="en-US" dirty="0">
              <a:solidFill>
                <a:schemeClr val="tx1"/>
              </a:solidFill>
            </a:endParaRPr>
          </a:p>
        </p:txBody>
      </p:sp>
      <p:sp>
        <p:nvSpPr>
          <p:cNvPr id="12" name="矩形: 圓角 11">
            <a:extLst>
              <a:ext uri="{FF2B5EF4-FFF2-40B4-BE49-F238E27FC236}">
                <a16:creationId xmlns:a16="http://schemas.microsoft.com/office/drawing/2014/main" id="{36DD4045-ADFB-4F2F-97AE-E999DFD07A57}"/>
              </a:ext>
            </a:extLst>
          </p:cNvPr>
          <p:cNvSpPr/>
          <p:nvPr/>
        </p:nvSpPr>
        <p:spPr>
          <a:xfrm>
            <a:off x="2716176" y="4165600"/>
            <a:ext cx="2876587" cy="1073150"/>
          </a:xfrm>
          <a:prstGeom prst="round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dirty="0">
                <a:solidFill>
                  <a:schemeClr val="tx1"/>
                </a:solidFill>
              </a:rPr>
              <a:t>K-means: Transactions in Different Days</a:t>
            </a:r>
            <a:endParaRPr lang="zh-TW" altLang="en-US" dirty="0">
              <a:solidFill>
                <a:schemeClr val="tx1"/>
              </a:solidFill>
            </a:endParaRPr>
          </a:p>
        </p:txBody>
      </p:sp>
      <p:cxnSp>
        <p:nvCxnSpPr>
          <p:cNvPr id="14" name="直線單箭頭接點 13">
            <a:extLst>
              <a:ext uri="{FF2B5EF4-FFF2-40B4-BE49-F238E27FC236}">
                <a16:creationId xmlns:a16="http://schemas.microsoft.com/office/drawing/2014/main" id="{E43F319C-0E4C-4ACB-84C9-83159BDDE811}"/>
              </a:ext>
            </a:extLst>
          </p:cNvPr>
          <p:cNvCxnSpPr>
            <a:cxnSpLocks/>
            <a:stCxn id="8" idx="3"/>
            <a:endCxn id="11" idx="1"/>
          </p:cNvCxnSpPr>
          <p:nvPr/>
        </p:nvCxnSpPr>
        <p:spPr>
          <a:xfrm>
            <a:off x="5592763" y="3495676"/>
            <a:ext cx="419100" cy="206454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AA0CDDE8-6CB6-4AFA-921D-20B69487C8BD}"/>
              </a:ext>
            </a:extLst>
          </p:cNvPr>
          <p:cNvCxnSpPr>
            <a:cxnSpLocks/>
            <a:stCxn id="12" idx="3"/>
            <a:endCxn id="11" idx="1"/>
          </p:cNvCxnSpPr>
          <p:nvPr/>
        </p:nvCxnSpPr>
        <p:spPr>
          <a:xfrm>
            <a:off x="5592763" y="4702175"/>
            <a:ext cx="419100" cy="8580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BD912B50-8142-4E47-A4C9-5113D62F9E45}"/>
              </a:ext>
            </a:extLst>
          </p:cNvPr>
          <p:cNvCxnSpPr>
            <a:cxnSpLocks/>
            <a:stCxn id="9" idx="3"/>
            <a:endCxn id="11" idx="1"/>
          </p:cNvCxnSpPr>
          <p:nvPr/>
        </p:nvCxnSpPr>
        <p:spPr>
          <a:xfrm flipV="1">
            <a:off x="5599149" y="5560219"/>
            <a:ext cx="412714" cy="43139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8" name="箭號: ＞形 27">
            <a:extLst>
              <a:ext uri="{FF2B5EF4-FFF2-40B4-BE49-F238E27FC236}">
                <a16:creationId xmlns:a16="http://schemas.microsoft.com/office/drawing/2014/main" id="{18AFD0D8-1F1B-420A-87BF-CB71B1A29D40}"/>
              </a:ext>
            </a:extLst>
          </p:cNvPr>
          <p:cNvSpPr/>
          <p:nvPr/>
        </p:nvSpPr>
        <p:spPr>
          <a:xfrm>
            <a:off x="179388" y="1844675"/>
            <a:ext cx="2546350" cy="1004888"/>
          </a:xfrm>
          <a:prstGeom prst="chevr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dirty="0">
                <a:solidFill>
                  <a:schemeClr val="bg1"/>
                </a:solidFill>
              </a:rPr>
              <a:t>Preparing</a:t>
            </a:r>
            <a:endParaRPr lang="zh-TW" altLang="en-US" dirty="0">
              <a:solidFill>
                <a:schemeClr val="bg1"/>
              </a:solidFill>
            </a:endParaRPr>
          </a:p>
        </p:txBody>
      </p:sp>
      <p:sp>
        <p:nvSpPr>
          <p:cNvPr id="38" name="箭號: ＞形 37">
            <a:extLst>
              <a:ext uri="{FF2B5EF4-FFF2-40B4-BE49-F238E27FC236}">
                <a16:creationId xmlns:a16="http://schemas.microsoft.com/office/drawing/2014/main" id="{5AB988A4-172F-4314-A8FE-918C41770F34}"/>
              </a:ext>
            </a:extLst>
          </p:cNvPr>
          <p:cNvSpPr/>
          <p:nvPr/>
        </p:nvSpPr>
        <p:spPr>
          <a:xfrm>
            <a:off x="2627313" y="1831975"/>
            <a:ext cx="3060700" cy="1017588"/>
          </a:xfrm>
          <a:prstGeom prst="chevr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dirty="0">
                <a:solidFill>
                  <a:schemeClr val="bg1"/>
                </a:solidFill>
              </a:rPr>
              <a:t>Server Clustering</a:t>
            </a:r>
            <a:endParaRPr lang="zh-TW" altLang="en-US" dirty="0">
              <a:solidFill>
                <a:schemeClr val="bg1"/>
              </a:solidFill>
            </a:endParaRPr>
          </a:p>
        </p:txBody>
      </p:sp>
      <p:sp>
        <p:nvSpPr>
          <p:cNvPr id="40" name="箭號: ＞形 39">
            <a:extLst>
              <a:ext uri="{FF2B5EF4-FFF2-40B4-BE49-F238E27FC236}">
                <a16:creationId xmlns:a16="http://schemas.microsoft.com/office/drawing/2014/main" id="{E82ADB8C-0811-4AB1-A91D-352E0539B107}"/>
              </a:ext>
            </a:extLst>
          </p:cNvPr>
          <p:cNvSpPr/>
          <p:nvPr/>
        </p:nvSpPr>
        <p:spPr>
          <a:xfrm>
            <a:off x="5688013" y="1831975"/>
            <a:ext cx="3276600" cy="1017588"/>
          </a:xfrm>
          <a:prstGeom prst="chevr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dirty="0">
                <a:solidFill>
                  <a:schemeClr val="bg1"/>
                </a:solidFill>
              </a:rPr>
              <a:t>Server Number Estimation with MLE-CJS</a:t>
            </a:r>
            <a:endParaRPr lang="zh-TW" altLang="en-US" dirty="0">
              <a:solidFill>
                <a:schemeClr val="bg1"/>
              </a:solidFill>
            </a:endParaRPr>
          </a:p>
        </p:txBody>
      </p:sp>
    </p:spTree>
    <p:extLst>
      <p:ext uri="{BB962C8B-B14F-4D97-AF65-F5344CB8AC3E}">
        <p14:creationId xmlns:p14="http://schemas.microsoft.com/office/powerpoint/2010/main" val="1582963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p:cNvSpPr>
          <p:nvPr>
            <p:ph type="title"/>
          </p:nvPr>
        </p:nvSpPr>
        <p:spPr/>
        <p:txBody>
          <a:bodyPr/>
          <a:lstStyle/>
          <a:p>
            <a:r>
              <a:rPr lang="en-US" altLang="zh-TW"/>
              <a:t>Contribution</a:t>
            </a:r>
          </a:p>
        </p:txBody>
      </p:sp>
      <p:sp>
        <p:nvSpPr>
          <p:cNvPr id="15363" name="Rectangle 3"/>
          <p:cNvSpPr>
            <a:spLocks noGrp="1"/>
          </p:cNvSpPr>
          <p:nvPr>
            <p:ph idx="1"/>
          </p:nvPr>
        </p:nvSpPr>
        <p:spPr/>
        <p:txBody>
          <a:bodyPr/>
          <a:lstStyle/>
          <a:p>
            <a:pPr marL="342900" indent="-342900"/>
            <a:r>
              <a:rPr lang="en-US" altLang="zh-TW" dirty="0"/>
              <a:t>Study the theory of CRM model with heterogeneity</a:t>
            </a:r>
          </a:p>
          <a:p>
            <a:pPr marL="342900" indent="-342900"/>
            <a:r>
              <a:rPr lang="en-US" altLang="zh-TW" dirty="0"/>
              <a:t>Divide the Twitch’s CDN servers into several groups by transaction</a:t>
            </a:r>
            <a:r>
              <a:rPr lang="zh-TW" altLang="en-US" dirty="0"/>
              <a:t> </a:t>
            </a:r>
            <a:r>
              <a:rPr lang="en-US" altLang="zh-TW" dirty="0"/>
              <a:t>counts in different periods for the CRM model with heterogeneity</a:t>
            </a:r>
          </a:p>
          <a:p>
            <a:pPr marL="342900" indent="-342900"/>
            <a:r>
              <a:rPr lang="en-US" altLang="zh-TW" dirty="0"/>
              <a:t>Survey the relationship between clustering results and the CRM model performance.</a:t>
            </a:r>
          </a:p>
          <a:p>
            <a:pPr marL="342900" indent="-342900">
              <a:buFont typeface="Wingdings 2" panose="05020102010507070707" pitchFamily="18" charset="2"/>
              <a:buNone/>
            </a:pPr>
            <a:endParaRPr lang="en-US" altLang="zh-TW" dirty="0"/>
          </a:p>
        </p:txBody>
      </p:sp>
      <p:sp>
        <p:nvSpPr>
          <p:cNvPr id="15364" name="頁尾版面配置區 2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r>
              <a:rPr lang="en-US" altLang="zh-TW" sz="1200">
                <a:solidFill>
                  <a:srgbClr val="520E0E"/>
                </a:solidFill>
                <a:latin typeface="Times New Roman" panose="02020603050405020304" pitchFamily="18" charset="0"/>
              </a:rPr>
              <a:t>Copyright © 2008</a:t>
            </a:r>
          </a:p>
        </p:txBody>
      </p:sp>
      <p:sp>
        <p:nvSpPr>
          <p:cNvPr id="15365" name="投影片編號版面配置區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fld id="{56BBC534-6BED-4B29-A15C-B88F28BC0E20}" type="slidenum">
              <a:rPr lang="en-US" altLang="zh-TW" sz="1200" smtClean="0">
                <a:solidFill>
                  <a:srgbClr val="520E0E"/>
                </a:solidFill>
                <a:latin typeface="Times New Roman" panose="02020603050405020304" pitchFamily="18" charset="0"/>
              </a:rPr>
              <a:pPr>
                <a:spcBef>
                  <a:spcPct val="0"/>
                </a:spcBef>
                <a:buClrTx/>
                <a:buSzTx/>
                <a:buFontTx/>
                <a:buNone/>
              </a:pPr>
              <a:t>14</a:t>
            </a:fld>
            <a:endParaRPr lang="en-US" altLang="zh-TW" sz="1200">
              <a:solidFill>
                <a:srgbClr val="520E0E"/>
              </a:solidFill>
              <a:latin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a:solidFill>
                  <a:schemeClr val="tx1"/>
                </a:solidFill>
              </a:rPr>
              <a:t>Data Analysis</a:t>
            </a:r>
            <a:endParaRPr lang="zh-TW" altLang="en-US" dirty="0">
              <a:solidFill>
                <a:schemeClr val="tx1"/>
              </a:solidFill>
            </a:endParaRPr>
          </a:p>
        </p:txBody>
      </p:sp>
      <p:sp>
        <p:nvSpPr>
          <p:cNvPr id="11267" name="文字版面配置區 2"/>
          <p:cNvSpPr>
            <a:spLocks noGrp="1"/>
          </p:cNvSpPr>
          <p:nvPr>
            <p:ph type="body" idx="1"/>
          </p:nvPr>
        </p:nvSpPr>
        <p:spPr>
          <a:xfrm>
            <a:off x="530225" y="2705100"/>
            <a:ext cx="7772400" cy="1876425"/>
          </a:xfrm>
        </p:spPr>
        <p:txBody>
          <a:bodyPr/>
          <a:lstStyle/>
          <a:p>
            <a:pPr marL="342900" indent="-342900">
              <a:buFont typeface="Wingdings" panose="05000000000000000000" pitchFamily="2" charset="2"/>
              <a:buChar char="l"/>
            </a:pPr>
            <a:r>
              <a:rPr lang="en-US" altLang="zh-TW" dirty="0">
                <a:solidFill>
                  <a:schemeClr val="tx1"/>
                </a:solidFill>
              </a:rPr>
              <a:t>Dataset Introduction</a:t>
            </a:r>
          </a:p>
          <a:p>
            <a:pPr marL="342900" indent="-342900">
              <a:buFont typeface="Wingdings" panose="05000000000000000000" pitchFamily="2" charset="2"/>
              <a:buChar char="l"/>
            </a:pPr>
            <a:r>
              <a:rPr lang="en-US" altLang="zh-TW" dirty="0">
                <a:solidFill>
                  <a:schemeClr val="tx1"/>
                </a:solidFill>
              </a:rPr>
              <a:t>Data in Different Regions</a:t>
            </a:r>
          </a:p>
          <a:p>
            <a:pPr marL="342900" indent="-342900">
              <a:buFont typeface="Wingdings" panose="05000000000000000000" pitchFamily="2" charset="2"/>
              <a:buChar char="l"/>
            </a:pPr>
            <a:r>
              <a:rPr lang="en-US" altLang="zh-TW" dirty="0">
                <a:solidFill>
                  <a:schemeClr val="tx1"/>
                </a:solidFill>
              </a:rPr>
              <a:t>Continuous Data</a:t>
            </a:r>
          </a:p>
          <a:p>
            <a:pPr marL="342900" indent="-342900">
              <a:buFont typeface="Wingdings" panose="05000000000000000000" pitchFamily="2" charset="2"/>
              <a:buChar char="l"/>
            </a:pPr>
            <a:r>
              <a:rPr lang="en-US" altLang="zh-TW" dirty="0">
                <a:solidFill>
                  <a:schemeClr val="tx1"/>
                </a:solidFill>
              </a:rPr>
              <a:t>Hour-Count Distribution</a:t>
            </a:r>
          </a:p>
        </p:txBody>
      </p:sp>
      <p:sp>
        <p:nvSpPr>
          <p:cNvPr id="11268" name="頁尾版面配置區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新細明體" panose="02020500000000000000" pitchFamily="18" charset="-120"/>
              </a:defRPr>
            </a:lvl1pPr>
            <a:lvl2pPr marL="742950" indent="-285750">
              <a:defRPr kumimoji="1" sz="2400">
                <a:solidFill>
                  <a:schemeClr val="tx1"/>
                </a:solidFill>
                <a:latin typeface="Times New Roman" panose="02020603050405020304" pitchFamily="18" charset="0"/>
                <a:ea typeface="新細明體" panose="02020500000000000000" pitchFamily="18" charset="-120"/>
              </a:defRPr>
            </a:lvl2pPr>
            <a:lvl3pPr marL="1143000" indent="-228600">
              <a:defRPr kumimoji="1" sz="2400">
                <a:solidFill>
                  <a:schemeClr val="tx1"/>
                </a:solidFill>
                <a:latin typeface="Times New Roman" panose="02020603050405020304" pitchFamily="18" charset="0"/>
                <a:ea typeface="新細明體" panose="02020500000000000000" pitchFamily="18" charset="-120"/>
              </a:defRPr>
            </a:lvl3pPr>
            <a:lvl4pPr marL="1600200" indent="-228600">
              <a:defRPr kumimoji="1" sz="2400">
                <a:solidFill>
                  <a:schemeClr val="tx1"/>
                </a:solidFill>
                <a:latin typeface="Times New Roman" panose="02020603050405020304" pitchFamily="18" charset="0"/>
                <a:ea typeface="新細明體" panose="02020500000000000000" pitchFamily="18" charset="-120"/>
              </a:defRPr>
            </a:lvl4pPr>
            <a:lvl5pPr marL="2057400" indent="-228600">
              <a:defRPr kumimoji="1"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9pPr>
          </a:lstStyle>
          <a:p>
            <a:r>
              <a:rPr kumimoji="0" lang="en-US" altLang="zh-TW" sz="1200">
                <a:solidFill>
                  <a:srgbClr val="F0E3C0"/>
                </a:solidFill>
              </a:rPr>
              <a:t>Copyright © 2008</a:t>
            </a:r>
          </a:p>
        </p:txBody>
      </p:sp>
      <p:sp>
        <p:nvSpPr>
          <p:cNvPr id="11269" name="投影片編號版面配置區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新細明體" panose="02020500000000000000" pitchFamily="18" charset="-120"/>
              </a:defRPr>
            </a:lvl1pPr>
            <a:lvl2pPr marL="742950" indent="-285750">
              <a:defRPr kumimoji="1" sz="2400">
                <a:solidFill>
                  <a:schemeClr val="tx1"/>
                </a:solidFill>
                <a:latin typeface="Times New Roman" panose="02020603050405020304" pitchFamily="18" charset="0"/>
                <a:ea typeface="新細明體" panose="02020500000000000000" pitchFamily="18" charset="-120"/>
              </a:defRPr>
            </a:lvl2pPr>
            <a:lvl3pPr marL="1143000" indent="-228600">
              <a:defRPr kumimoji="1" sz="2400">
                <a:solidFill>
                  <a:schemeClr val="tx1"/>
                </a:solidFill>
                <a:latin typeface="Times New Roman" panose="02020603050405020304" pitchFamily="18" charset="0"/>
                <a:ea typeface="新細明體" panose="02020500000000000000" pitchFamily="18" charset="-120"/>
              </a:defRPr>
            </a:lvl3pPr>
            <a:lvl4pPr marL="1600200" indent="-228600">
              <a:defRPr kumimoji="1" sz="2400">
                <a:solidFill>
                  <a:schemeClr val="tx1"/>
                </a:solidFill>
                <a:latin typeface="Times New Roman" panose="02020603050405020304" pitchFamily="18" charset="0"/>
                <a:ea typeface="新細明體" panose="02020500000000000000" pitchFamily="18" charset="-120"/>
              </a:defRPr>
            </a:lvl4pPr>
            <a:lvl5pPr marL="2057400" indent="-228600">
              <a:defRPr kumimoji="1"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9pPr>
          </a:lstStyle>
          <a:p>
            <a:fld id="{DA48549D-210D-469E-9674-C9BEB05956E4}" type="slidenum">
              <a:rPr kumimoji="0" lang="en-US" altLang="zh-TW" sz="1200" smtClean="0">
                <a:solidFill>
                  <a:srgbClr val="F0E3C0"/>
                </a:solidFill>
              </a:rPr>
              <a:pPr/>
              <a:t>15</a:t>
            </a:fld>
            <a:endParaRPr kumimoji="0" lang="en-US" altLang="zh-TW" sz="1200">
              <a:solidFill>
                <a:srgbClr val="F0E3C0"/>
              </a:solidFill>
            </a:endParaRPr>
          </a:p>
        </p:txBody>
      </p:sp>
    </p:spTree>
    <p:extLst>
      <p:ext uri="{BB962C8B-B14F-4D97-AF65-F5344CB8AC3E}">
        <p14:creationId xmlns:p14="http://schemas.microsoft.com/office/powerpoint/2010/main" val="25135806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p:nvPr>
        </p:nvSpPr>
        <p:spPr/>
        <p:txBody>
          <a:bodyPr/>
          <a:lstStyle/>
          <a:p>
            <a:r>
              <a:rPr lang="en-US" altLang="zh-TW" dirty="0" err="1"/>
              <a:t>Dateset</a:t>
            </a:r>
            <a:r>
              <a:rPr lang="en-US" altLang="zh-TW" dirty="0"/>
              <a:t> Introduction</a:t>
            </a:r>
          </a:p>
        </p:txBody>
      </p:sp>
      <p:sp>
        <p:nvSpPr>
          <p:cNvPr id="16387" name="Rectangle 3"/>
          <p:cNvSpPr>
            <a:spLocks noGrp="1"/>
          </p:cNvSpPr>
          <p:nvPr>
            <p:ph idx="1"/>
          </p:nvPr>
        </p:nvSpPr>
        <p:spPr/>
        <p:txBody>
          <a:bodyPr/>
          <a:lstStyle/>
          <a:p>
            <a:pPr marL="342900" indent="-342900"/>
            <a:r>
              <a:rPr lang="en-US" altLang="zh-TW" dirty="0"/>
              <a:t>Collected by Caleb Wang in 2021 April ~ 2021 May</a:t>
            </a:r>
          </a:p>
          <a:p>
            <a:pPr marL="342900" indent="-342900"/>
            <a:r>
              <a:rPr lang="en-US" altLang="zh-TW" dirty="0"/>
              <a:t>Goal: choose top K channels that account for 80% of total viewers</a:t>
            </a:r>
          </a:p>
          <a:p>
            <a:pPr marL="342900" indent="-342900"/>
            <a:r>
              <a:rPr lang="en-US" altLang="zh-TW" dirty="0"/>
              <a:t>Result: Wang selected VPN servers in 18 different countries that contain about 75% traffic on Twitch.</a:t>
            </a:r>
          </a:p>
          <a:p>
            <a:pPr marL="342900" indent="-342900">
              <a:buFont typeface="Wingdings 2" panose="05020102010507070707" pitchFamily="18" charset="2"/>
              <a:buNone/>
            </a:pPr>
            <a:endParaRPr lang="en-US" altLang="zh-TW" dirty="0"/>
          </a:p>
        </p:txBody>
      </p:sp>
      <p:sp>
        <p:nvSpPr>
          <p:cNvPr id="16388" name="頁尾版面配置區 2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r>
              <a:rPr lang="en-US" altLang="zh-TW" sz="1200">
                <a:solidFill>
                  <a:srgbClr val="520E0E"/>
                </a:solidFill>
                <a:latin typeface="Times New Roman" panose="02020603050405020304" pitchFamily="18" charset="0"/>
              </a:rPr>
              <a:t>Copyright © 2008</a:t>
            </a:r>
          </a:p>
        </p:txBody>
      </p:sp>
      <p:sp>
        <p:nvSpPr>
          <p:cNvPr id="16389" name="投影片編號版面配置區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fld id="{B3EF94F9-57D5-405A-850B-9ED1000BD3DC}" type="slidenum">
              <a:rPr lang="en-US" altLang="zh-TW" sz="1200" smtClean="0">
                <a:solidFill>
                  <a:srgbClr val="520E0E"/>
                </a:solidFill>
                <a:latin typeface="Times New Roman" panose="02020603050405020304" pitchFamily="18" charset="0"/>
              </a:rPr>
              <a:pPr>
                <a:spcBef>
                  <a:spcPct val="0"/>
                </a:spcBef>
                <a:buClrTx/>
                <a:buSzTx/>
                <a:buFontTx/>
                <a:buNone/>
              </a:pPr>
              <a:t>16</a:t>
            </a:fld>
            <a:endParaRPr lang="en-US" altLang="zh-TW" sz="1200">
              <a:solidFill>
                <a:srgbClr val="520E0E"/>
              </a:solidFill>
              <a:latin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p:nvPr>
        </p:nvSpPr>
        <p:spPr/>
        <p:txBody>
          <a:bodyPr/>
          <a:lstStyle/>
          <a:p>
            <a:r>
              <a:rPr lang="en-US" altLang="zh-TW" dirty="0" err="1"/>
              <a:t>Dateset</a:t>
            </a:r>
            <a:r>
              <a:rPr lang="en-US" altLang="zh-TW" dirty="0"/>
              <a:t> Introduction</a:t>
            </a:r>
          </a:p>
        </p:txBody>
      </p:sp>
      <p:sp>
        <p:nvSpPr>
          <p:cNvPr id="16387" name="Rectangle 3"/>
          <p:cNvSpPr>
            <a:spLocks noGrp="1"/>
          </p:cNvSpPr>
          <p:nvPr>
            <p:ph idx="1"/>
          </p:nvPr>
        </p:nvSpPr>
        <p:spPr/>
        <p:txBody>
          <a:bodyPr/>
          <a:lstStyle/>
          <a:p>
            <a:pPr marL="342900" indent="-342900"/>
            <a:r>
              <a:rPr lang="en-US" altLang="zh-TW" dirty="0"/>
              <a:t>Data Structure</a:t>
            </a:r>
          </a:p>
          <a:p>
            <a:pPr marL="342900" indent="-342900"/>
            <a:r>
              <a:rPr lang="en-US" altLang="zh-TW" dirty="0"/>
              <a:t>[‘_id’, ‘</a:t>
            </a:r>
            <a:r>
              <a:rPr lang="en-US" altLang="zh-TW" dirty="0" err="1"/>
              <a:t>vpnServerId</a:t>
            </a:r>
            <a:r>
              <a:rPr lang="en-US" altLang="zh-TW" dirty="0"/>
              <a:t>’, ‘channel’, ‘language’, ‘</a:t>
            </a:r>
            <a:r>
              <a:rPr lang="en-US" altLang="zh-TW" dirty="0" err="1"/>
              <a:t>serverPool</a:t>
            </a:r>
            <a:r>
              <a:rPr lang="en-US" altLang="zh-TW" dirty="0"/>
              <a:t>’, ‘start’, ‘end’, ‘</a:t>
            </a:r>
            <a:r>
              <a:rPr lang="en-US" altLang="zh-TW" b="1" dirty="0" err="1"/>
              <a:t>transactionList</a:t>
            </a:r>
            <a:r>
              <a:rPr lang="en-US" altLang="zh-TW" dirty="0"/>
              <a:t>’, ‘</a:t>
            </a:r>
            <a:r>
              <a:rPr lang="en-US" altLang="zh-TW" dirty="0" err="1"/>
              <a:t>addrPool</a:t>
            </a:r>
            <a:r>
              <a:rPr lang="en-US" altLang="zh-TW" dirty="0"/>
              <a:t>’]</a:t>
            </a:r>
          </a:p>
          <a:p>
            <a:pPr marL="342900" indent="-342900"/>
            <a:r>
              <a:rPr lang="en-US" altLang="zh-TW" dirty="0"/>
              <a:t>‘</a:t>
            </a:r>
            <a:r>
              <a:rPr lang="en-US" altLang="zh-TW" dirty="0" err="1"/>
              <a:t>transactionList</a:t>
            </a:r>
            <a:r>
              <a:rPr lang="en-US" altLang="zh-TW" dirty="0"/>
              <a:t>’: This attribute is the record of probing. It contains a list of times and the corresponding server </a:t>
            </a:r>
            <a:r>
              <a:rPr lang="en-US" altLang="zh-TW" dirty="0" err="1"/>
              <a:t>ips</a:t>
            </a:r>
            <a:r>
              <a:rPr lang="en-US" altLang="zh-TW" dirty="0"/>
              <a:t>.</a:t>
            </a:r>
          </a:p>
          <a:p>
            <a:pPr marL="0" indent="0">
              <a:buNone/>
            </a:pPr>
            <a:r>
              <a:rPr lang="en-US" altLang="zh-TW" dirty="0"/>
              <a:t>    e.g. {‘2020-10-19T14:56:08’: ‘52.223.247.211’, </a:t>
            </a:r>
            <a:br>
              <a:rPr lang="en-US" altLang="zh-TW" dirty="0"/>
            </a:br>
            <a:r>
              <a:rPr lang="en-US" altLang="zh-TW" dirty="0"/>
              <a:t>            ‘2020-10- 19T15:02:04’: ‘45.113.128.160’}</a:t>
            </a:r>
          </a:p>
        </p:txBody>
      </p:sp>
      <p:sp>
        <p:nvSpPr>
          <p:cNvPr id="16388" name="頁尾版面配置區 2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r>
              <a:rPr lang="en-US" altLang="zh-TW" sz="1200">
                <a:solidFill>
                  <a:srgbClr val="520E0E"/>
                </a:solidFill>
                <a:latin typeface="Times New Roman" panose="02020603050405020304" pitchFamily="18" charset="0"/>
              </a:rPr>
              <a:t>Copyright © 2008</a:t>
            </a:r>
          </a:p>
        </p:txBody>
      </p:sp>
      <p:sp>
        <p:nvSpPr>
          <p:cNvPr id="16389" name="投影片編號版面配置區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fld id="{B3EF94F9-57D5-405A-850B-9ED1000BD3DC}" type="slidenum">
              <a:rPr lang="en-US" altLang="zh-TW" sz="1200" smtClean="0">
                <a:solidFill>
                  <a:srgbClr val="520E0E"/>
                </a:solidFill>
                <a:latin typeface="Times New Roman" panose="02020603050405020304" pitchFamily="18" charset="0"/>
              </a:rPr>
              <a:pPr>
                <a:spcBef>
                  <a:spcPct val="0"/>
                </a:spcBef>
                <a:buClrTx/>
                <a:buSzTx/>
                <a:buFontTx/>
                <a:buNone/>
              </a:pPr>
              <a:t>17</a:t>
            </a:fld>
            <a:endParaRPr lang="en-US" altLang="zh-TW" sz="1200">
              <a:solidFill>
                <a:srgbClr val="520E0E"/>
              </a:solidFill>
              <a:latin typeface="Times New Roman" panose="02020603050405020304" pitchFamily="18" charset="0"/>
            </a:endParaRPr>
          </a:p>
        </p:txBody>
      </p:sp>
    </p:spTree>
    <p:extLst>
      <p:ext uri="{BB962C8B-B14F-4D97-AF65-F5344CB8AC3E}">
        <p14:creationId xmlns:p14="http://schemas.microsoft.com/office/powerpoint/2010/main" val="15485957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p:nvPr>
        </p:nvSpPr>
        <p:spPr/>
        <p:txBody>
          <a:bodyPr/>
          <a:lstStyle/>
          <a:p>
            <a:r>
              <a:rPr lang="en-US" altLang="zh-TW" dirty="0"/>
              <a:t>Date in Different Regions</a:t>
            </a:r>
          </a:p>
        </p:txBody>
      </p:sp>
      <p:sp>
        <p:nvSpPr>
          <p:cNvPr id="16387" name="Rectangle 3"/>
          <p:cNvSpPr>
            <a:spLocks noGrp="1"/>
          </p:cNvSpPr>
          <p:nvPr>
            <p:ph idx="1"/>
          </p:nvPr>
        </p:nvSpPr>
        <p:spPr/>
        <p:txBody>
          <a:bodyPr/>
          <a:lstStyle/>
          <a:p>
            <a:pPr marL="342900" indent="-342900"/>
            <a:endParaRPr lang="en-US" altLang="zh-TW" dirty="0"/>
          </a:p>
          <a:p>
            <a:pPr marL="342900" indent="-342900">
              <a:buFont typeface="Wingdings 2" panose="05020102010507070707" pitchFamily="18" charset="2"/>
              <a:buNone/>
            </a:pPr>
            <a:endParaRPr lang="en-US" altLang="zh-TW" dirty="0"/>
          </a:p>
        </p:txBody>
      </p:sp>
      <p:sp>
        <p:nvSpPr>
          <p:cNvPr id="16388" name="頁尾版面配置區 2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r>
              <a:rPr lang="en-US" altLang="zh-TW" sz="1200">
                <a:solidFill>
                  <a:srgbClr val="520E0E"/>
                </a:solidFill>
                <a:latin typeface="Times New Roman" panose="02020603050405020304" pitchFamily="18" charset="0"/>
              </a:rPr>
              <a:t>Copyright © 2008</a:t>
            </a:r>
          </a:p>
        </p:txBody>
      </p:sp>
      <p:sp>
        <p:nvSpPr>
          <p:cNvPr id="16389" name="投影片編號版面配置區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fld id="{B3EF94F9-57D5-405A-850B-9ED1000BD3DC}" type="slidenum">
              <a:rPr lang="en-US" altLang="zh-TW" sz="1200" smtClean="0">
                <a:solidFill>
                  <a:srgbClr val="520E0E"/>
                </a:solidFill>
                <a:latin typeface="Times New Roman" panose="02020603050405020304" pitchFamily="18" charset="0"/>
              </a:rPr>
              <a:pPr>
                <a:spcBef>
                  <a:spcPct val="0"/>
                </a:spcBef>
                <a:buClrTx/>
                <a:buSzTx/>
                <a:buFontTx/>
                <a:buNone/>
              </a:pPr>
              <a:t>18</a:t>
            </a:fld>
            <a:endParaRPr lang="en-US" altLang="zh-TW" sz="1200">
              <a:solidFill>
                <a:srgbClr val="520E0E"/>
              </a:solidFill>
              <a:latin typeface="Times New Roman" panose="02020603050405020304" pitchFamily="18" charset="0"/>
            </a:endParaRPr>
          </a:p>
        </p:txBody>
      </p:sp>
      <p:sp>
        <p:nvSpPr>
          <p:cNvPr id="3" name="文字方塊 2"/>
          <p:cNvSpPr txBox="1"/>
          <p:nvPr/>
        </p:nvSpPr>
        <p:spPr>
          <a:xfrm>
            <a:off x="1191109" y="5297320"/>
            <a:ext cx="2349975" cy="461665"/>
          </a:xfrm>
          <a:prstGeom prst="rect">
            <a:avLst/>
          </a:prstGeom>
          <a:noFill/>
        </p:spPr>
        <p:txBody>
          <a:bodyPr wrap="square" rtlCol="0">
            <a:spAutoFit/>
          </a:bodyPr>
          <a:lstStyle/>
          <a:p>
            <a:pPr algn="ctr"/>
            <a:r>
              <a:rPr lang="en-US" altLang="zh-TW" dirty="0"/>
              <a:t>United States</a:t>
            </a:r>
            <a:endParaRPr lang="zh-TW" altLang="en-US" dirty="0"/>
          </a:p>
        </p:txBody>
      </p:sp>
      <p:pic>
        <p:nvPicPr>
          <p:cNvPr id="4" name="圖片 3"/>
          <p:cNvPicPr>
            <a:picLocks noChangeAspect="1"/>
          </p:cNvPicPr>
          <p:nvPr/>
        </p:nvPicPr>
        <p:blipFill>
          <a:blip r:embed="rId3"/>
          <a:stretch>
            <a:fillRect/>
          </a:stretch>
        </p:blipFill>
        <p:spPr>
          <a:xfrm>
            <a:off x="4485298" y="2288379"/>
            <a:ext cx="4431079" cy="3179273"/>
          </a:xfrm>
          <a:prstGeom prst="rect">
            <a:avLst/>
          </a:prstGeom>
        </p:spPr>
      </p:pic>
      <p:sp>
        <p:nvSpPr>
          <p:cNvPr id="9" name="文字方塊 8"/>
          <p:cNvSpPr txBox="1"/>
          <p:nvPr/>
        </p:nvSpPr>
        <p:spPr>
          <a:xfrm>
            <a:off x="5525849" y="5297320"/>
            <a:ext cx="2349975" cy="461665"/>
          </a:xfrm>
          <a:prstGeom prst="rect">
            <a:avLst/>
          </a:prstGeom>
          <a:noFill/>
        </p:spPr>
        <p:txBody>
          <a:bodyPr wrap="square" rtlCol="0">
            <a:spAutoFit/>
          </a:bodyPr>
          <a:lstStyle/>
          <a:p>
            <a:pPr algn="ctr"/>
            <a:r>
              <a:rPr lang="en-US" altLang="zh-TW" dirty="0"/>
              <a:t>United Kingdom</a:t>
            </a:r>
            <a:endParaRPr lang="zh-TW" altLang="en-US" dirty="0"/>
          </a:p>
        </p:txBody>
      </p:sp>
      <p:pic>
        <p:nvPicPr>
          <p:cNvPr id="5" name="圖片 4"/>
          <p:cNvPicPr>
            <a:picLocks noChangeAspect="1"/>
          </p:cNvPicPr>
          <p:nvPr/>
        </p:nvPicPr>
        <p:blipFill>
          <a:blip r:embed="rId4"/>
          <a:stretch>
            <a:fillRect/>
          </a:stretch>
        </p:blipFill>
        <p:spPr>
          <a:xfrm>
            <a:off x="206969" y="2256629"/>
            <a:ext cx="4318253" cy="3094993"/>
          </a:xfrm>
          <a:prstGeom prst="rect">
            <a:avLst/>
          </a:prstGeom>
        </p:spPr>
      </p:pic>
    </p:spTree>
    <p:extLst>
      <p:ext uri="{BB962C8B-B14F-4D97-AF65-F5344CB8AC3E}">
        <p14:creationId xmlns:p14="http://schemas.microsoft.com/office/powerpoint/2010/main" val="2294477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p:nvPr>
        </p:nvSpPr>
        <p:spPr/>
        <p:txBody>
          <a:bodyPr/>
          <a:lstStyle/>
          <a:p>
            <a:r>
              <a:rPr lang="en-US" altLang="zh-TW" dirty="0"/>
              <a:t>Date in Different Regions</a:t>
            </a:r>
          </a:p>
        </p:txBody>
      </p:sp>
      <p:sp>
        <p:nvSpPr>
          <p:cNvPr id="16387" name="Rectangle 3"/>
          <p:cNvSpPr>
            <a:spLocks noGrp="1"/>
          </p:cNvSpPr>
          <p:nvPr>
            <p:ph idx="1"/>
          </p:nvPr>
        </p:nvSpPr>
        <p:spPr/>
        <p:txBody>
          <a:bodyPr/>
          <a:lstStyle/>
          <a:p>
            <a:pPr marL="342900" indent="-342900"/>
            <a:endParaRPr lang="en-US" altLang="zh-TW" dirty="0"/>
          </a:p>
          <a:p>
            <a:pPr marL="342900" indent="-342900">
              <a:buFont typeface="Wingdings 2" panose="05020102010507070707" pitchFamily="18" charset="2"/>
              <a:buNone/>
            </a:pPr>
            <a:endParaRPr lang="en-US" altLang="zh-TW" dirty="0"/>
          </a:p>
        </p:txBody>
      </p:sp>
      <p:sp>
        <p:nvSpPr>
          <p:cNvPr id="16388" name="頁尾版面配置區 2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r>
              <a:rPr lang="en-US" altLang="zh-TW" sz="1200">
                <a:solidFill>
                  <a:srgbClr val="520E0E"/>
                </a:solidFill>
                <a:latin typeface="Times New Roman" panose="02020603050405020304" pitchFamily="18" charset="0"/>
              </a:rPr>
              <a:t>Copyright © 2008</a:t>
            </a:r>
          </a:p>
        </p:txBody>
      </p:sp>
      <p:sp>
        <p:nvSpPr>
          <p:cNvPr id="16389" name="投影片編號版面配置區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fld id="{B3EF94F9-57D5-405A-850B-9ED1000BD3DC}" type="slidenum">
              <a:rPr lang="en-US" altLang="zh-TW" sz="1200" smtClean="0">
                <a:solidFill>
                  <a:srgbClr val="520E0E"/>
                </a:solidFill>
                <a:latin typeface="Times New Roman" panose="02020603050405020304" pitchFamily="18" charset="0"/>
              </a:rPr>
              <a:pPr>
                <a:spcBef>
                  <a:spcPct val="0"/>
                </a:spcBef>
                <a:buClrTx/>
                <a:buSzTx/>
                <a:buFontTx/>
                <a:buNone/>
              </a:pPr>
              <a:t>19</a:t>
            </a:fld>
            <a:endParaRPr lang="en-US" altLang="zh-TW" sz="1200">
              <a:solidFill>
                <a:srgbClr val="520E0E"/>
              </a:solidFill>
              <a:latin typeface="Times New Roman" panose="02020603050405020304" pitchFamily="18" charset="0"/>
            </a:endParaRPr>
          </a:p>
        </p:txBody>
      </p:sp>
      <p:sp>
        <p:nvSpPr>
          <p:cNvPr id="3" name="文字方塊 2"/>
          <p:cNvSpPr txBox="1"/>
          <p:nvPr/>
        </p:nvSpPr>
        <p:spPr>
          <a:xfrm>
            <a:off x="1191109" y="5297320"/>
            <a:ext cx="2349975" cy="461665"/>
          </a:xfrm>
          <a:prstGeom prst="rect">
            <a:avLst/>
          </a:prstGeom>
          <a:noFill/>
        </p:spPr>
        <p:txBody>
          <a:bodyPr wrap="square" rtlCol="0">
            <a:spAutoFit/>
          </a:bodyPr>
          <a:lstStyle/>
          <a:p>
            <a:pPr algn="ctr"/>
            <a:r>
              <a:rPr lang="en-US" altLang="zh-TW" dirty="0"/>
              <a:t>France</a:t>
            </a:r>
            <a:endParaRPr lang="zh-TW" altLang="en-US" dirty="0"/>
          </a:p>
        </p:txBody>
      </p:sp>
      <p:sp>
        <p:nvSpPr>
          <p:cNvPr id="9" name="文字方塊 8"/>
          <p:cNvSpPr txBox="1"/>
          <p:nvPr/>
        </p:nvSpPr>
        <p:spPr>
          <a:xfrm>
            <a:off x="5525849" y="5297320"/>
            <a:ext cx="2349975" cy="461665"/>
          </a:xfrm>
          <a:prstGeom prst="rect">
            <a:avLst/>
          </a:prstGeom>
          <a:noFill/>
        </p:spPr>
        <p:txBody>
          <a:bodyPr wrap="square" rtlCol="0">
            <a:spAutoFit/>
          </a:bodyPr>
          <a:lstStyle/>
          <a:p>
            <a:pPr algn="ctr"/>
            <a:r>
              <a:rPr lang="en-US" altLang="zh-TW" dirty="0"/>
              <a:t>Netherlands</a:t>
            </a:r>
            <a:endParaRPr lang="zh-TW" altLang="en-US" dirty="0"/>
          </a:p>
        </p:txBody>
      </p:sp>
      <p:pic>
        <p:nvPicPr>
          <p:cNvPr id="5" name="圖片 4"/>
          <p:cNvPicPr>
            <a:picLocks noChangeAspect="1"/>
          </p:cNvPicPr>
          <p:nvPr/>
        </p:nvPicPr>
        <p:blipFill>
          <a:blip r:embed="rId3"/>
          <a:stretch>
            <a:fillRect/>
          </a:stretch>
        </p:blipFill>
        <p:spPr>
          <a:xfrm>
            <a:off x="139412" y="2163931"/>
            <a:ext cx="4253300" cy="3046076"/>
          </a:xfrm>
          <a:prstGeom prst="rect">
            <a:avLst/>
          </a:prstGeom>
        </p:spPr>
      </p:pic>
      <p:pic>
        <p:nvPicPr>
          <p:cNvPr id="2" name="圖片 1"/>
          <p:cNvPicPr>
            <a:picLocks noChangeAspect="1"/>
          </p:cNvPicPr>
          <p:nvPr/>
        </p:nvPicPr>
        <p:blipFill>
          <a:blip r:embed="rId4"/>
          <a:stretch>
            <a:fillRect/>
          </a:stretch>
        </p:blipFill>
        <p:spPr>
          <a:xfrm>
            <a:off x="4523393" y="2090334"/>
            <a:ext cx="4354885" cy="3051815"/>
          </a:xfrm>
          <a:prstGeom prst="rect">
            <a:avLst/>
          </a:prstGeom>
        </p:spPr>
      </p:pic>
    </p:spTree>
    <p:extLst>
      <p:ext uri="{BB962C8B-B14F-4D97-AF65-F5344CB8AC3E}">
        <p14:creationId xmlns:p14="http://schemas.microsoft.com/office/powerpoint/2010/main" val="2682076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p:cNvSpPr>
          <p:nvPr>
            <p:ph type="title"/>
          </p:nvPr>
        </p:nvSpPr>
        <p:spPr/>
        <p:txBody>
          <a:bodyPr/>
          <a:lstStyle/>
          <a:p>
            <a:r>
              <a:rPr lang="en-US" altLang="zh-TW" dirty="0"/>
              <a:t>Outline</a:t>
            </a:r>
          </a:p>
        </p:txBody>
      </p:sp>
      <p:sp>
        <p:nvSpPr>
          <p:cNvPr id="10243" name="Rectangle 3"/>
          <p:cNvSpPr>
            <a:spLocks noGrp="1"/>
          </p:cNvSpPr>
          <p:nvPr>
            <p:ph idx="1"/>
          </p:nvPr>
        </p:nvSpPr>
        <p:spPr/>
        <p:txBody>
          <a:bodyPr/>
          <a:lstStyle/>
          <a:p>
            <a:pPr marL="342900" indent="-342900"/>
            <a:r>
              <a:rPr lang="en-US" altLang="zh-TW" dirty="0"/>
              <a:t>Introduction</a:t>
            </a:r>
          </a:p>
          <a:p>
            <a:pPr marL="342900" indent="-342900"/>
            <a:r>
              <a:rPr lang="en-US" altLang="zh-TW" dirty="0"/>
              <a:t>Data Analysis</a:t>
            </a:r>
          </a:p>
          <a:p>
            <a:pPr marL="342900" indent="-342900"/>
            <a:r>
              <a:rPr lang="en-US" altLang="zh-TW" dirty="0"/>
              <a:t>Clustering</a:t>
            </a:r>
          </a:p>
          <a:p>
            <a:pPr marL="342900" indent="-342900"/>
            <a:r>
              <a:rPr lang="en-US" altLang="zh-TW" dirty="0"/>
              <a:t>CRM Model Result</a:t>
            </a:r>
          </a:p>
          <a:p>
            <a:pPr marL="342900" indent="-342900"/>
            <a:r>
              <a:rPr lang="en-US" altLang="zh-TW" dirty="0"/>
              <a:t>CJS</a:t>
            </a:r>
            <a:r>
              <a:rPr lang="en-US" altLang="zh-TW" dirty="0">
                <a:solidFill>
                  <a:schemeClr val="tx1"/>
                </a:solidFill>
              </a:rPr>
              <a:t> with Different Data</a:t>
            </a:r>
          </a:p>
          <a:p>
            <a:pPr marL="342900" indent="-342900"/>
            <a:r>
              <a:rPr lang="en-US" altLang="zh-TW" dirty="0">
                <a:solidFill>
                  <a:schemeClr val="tx1"/>
                </a:solidFill>
              </a:rPr>
              <a:t>Computation Time of </a:t>
            </a:r>
            <a:r>
              <a:rPr lang="en-US" altLang="zh-TW" dirty="0"/>
              <a:t>CJS</a:t>
            </a:r>
            <a:endParaRPr lang="en-US" altLang="zh-TW" dirty="0">
              <a:solidFill>
                <a:schemeClr val="tx1"/>
              </a:solidFill>
            </a:endParaRPr>
          </a:p>
          <a:p>
            <a:pPr marL="342900" indent="-342900"/>
            <a:endParaRPr lang="en-US" altLang="zh-TW" dirty="0"/>
          </a:p>
          <a:p>
            <a:pPr marL="342900" indent="-342900">
              <a:buFont typeface="Wingdings 2" panose="05020102010507070707" pitchFamily="18" charset="2"/>
              <a:buNone/>
            </a:pPr>
            <a:endParaRPr lang="en-US" altLang="zh-TW" dirty="0"/>
          </a:p>
        </p:txBody>
      </p:sp>
      <p:sp>
        <p:nvSpPr>
          <p:cNvPr id="10244" name="頁尾版面配置區 2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r>
              <a:rPr lang="en-US" altLang="zh-TW" sz="1200" dirty="0">
                <a:solidFill>
                  <a:srgbClr val="520E0E"/>
                </a:solidFill>
                <a:latin typeface="Times New Roman" panose="02020603050405020304" pitchFamily="18" charset="0"/>
              </a:rPr>
              <a:t>Copyright © 2008</a:t>
            </a:r>
          </a:p>
        </p:txBody>
      </p:sp>
      <p:sp>
        <p:nvSpPr>
          <p:cNvPr id="10245" name="投影片編號版面配置區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fld id="{98AAA11C-1B26-4F2C-AA65-027CC3B843E6}" type="slidenum">
              <a:rPr lang="en-US" altLang="zh-TW" sz="1200" smtClean="0">
                <a:solidFill>
                  <a:srgbClr val="520E0E"/>
                </a:solidFill>
                <a:latin typeface="Times New Roman" panose="02020603050405020304" pitchFamily="18" charset="0"/>
              </a:rPr>
              <a:pPr>
                <a:spcBef>
                  <a:spcPct val="0"/>
                </a:spcBef>
                <a:buClrTx/>
                <a:buSzTx/>
                <a:buFontTx/>
                <a:buNone/>
              </a:pPr>
              <a:t>2</a:t>
            </a:fld>
            <a:endParaRPr lang="en-US" altLang="zh-TW" sz="1200" dirty="0">
              <a:solidFill>
                <a:srgbClr val="520E0E"/>
              </a:solidFill>
              <a:latin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p:nvPr>
        </p:nvSpPr>
        <p:spPr/>
        <p:txBody>
          <a:bodyPr/>
          <a:lstStyle/>
          <a:p>
            <a:r>
              <a:rPr lang="en-US" altLang="zh-TW" dirty="0"/>
              <a:t>Continuous Data</a:t>
            </a:r>
          </a:p>
        </p:txBody>
      </p:sp>
      <p:sp>
        <p:nvSpPr>
          <p:cNvPr id="16387" name="Rectangle 3"/>
          <p:cNvSpPr>
            <a:spLocks noGrp="1"/>
          </p:cNvSpPr>
          <p:nvPr>
            <p:ph idx="1"/>
          </p:nvPr>
        </p:nvSpPr>
        <p:spPr/>
        <p:txBody>
          <a:bodyPr/>
          <a:lstStyle/>
          <a:p>
            <a:pPr marL="342900" indent="-342900"/>
            <a:r>
              <a:rPr lang="en-US" altLang="zh-TW" dirty="0"/>
              <a:t>Definition: the crawler functioned 24 hours for more than 7 continuous days</a:t>
            </a:r>
          </a:p>
          <a:p>
            <a:pPr marL="342900" indent="-342900"/>
            <a:endParaRPr lang="en-US" altLang="zh-TW" dirty="0"/>
          </a:p>
          <a:p>
            <a:pPr marL="342900" indent="-342900">
              <a:buFont typeface="Wingdings 2" panose="05020102010507070707" pitchFamily="18" charset="2"/>
              <a:buNone/>
            </a:pPr>
            <a:endParaRPr lang="en-US" altLang="zh-TW" dirty="0"/>
          </a:p>
        </p:txBody>
      </p:sp>
      <p:sp>
        <p:nvSpPr>
          <p:cNvPr id="16388" name="頁尾版面配置區 2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r>
              <a:rPr lang="en-US" altLang="zh-TW" sz="1200">
                <a:solidFill>
                  <a:srgbClr val="520E0E"/>
                </a:solidFill>
                <a:latin typeface="Times New Roman" panose="02020603050405020304" pitchFamily="18" charset="0"/>
              </a:rPr>
              <a:t>Copyright © 2008</a:t>
            </a:r>
          </a:p>
        </p:txBody>
      </p:sp>
      <p:sp>
        <p:nvSpPr>
          <p:cNvPr id="16389" name="投影片編號版面配置區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fld id="{B3EF94F9-57D5-405A-850B-9ED1000BD3DC}" type="slidenum">
              <a:rPr lang="en-US" altLang="zh-TW" sz="1200" smtClean="0">
                <a:solidFill>
                  <a:srgbClr val="520E0E"/>
                </a:solidFill>
                <a:latin typeface="Times New Roman" panose="02020603050405020304" pitchFamily="18" charset="0"/>
              </a:rPr>
              <a:pPr>
                <a:spcBef>
                  <a:spcPct val="0"/>
                </a:spcBef>
                <a:buClrTx/>
                <a:buSzTx/>
                <a:buFontTx/>
                <a:buNone/>
              </a:pPr>
              <a:t>20</a:t>
            </a:fld>
            <a:endParaRPr lang="en-US" altLang="zh-TW" sz="1200">
              <a:solidFill>
                <a:srgbClr val="520E0E"/>
              </a:solidFill>
              <a:latin typeface="Times New Roman" panose="02020603050405020304" pitchFamily="18" charset="0"/>
            </a:endParaRPr>
          </a:p>
        </p:txBody>
      </p:sp>
      <p:pic>
        <p:nvPicPr>
          <p:cNvPr id="4" name="圖片 3">
            <a:extLst>
              <a:ext uri="{FF2B5EF4-FFF2-40B4-BE49-F238E27FC236}">
                <a16:creationId xmlns:a16="http://schemas.microsoft.com/office/drawing/2014/main" id="{1212C13D-57BF-FCB8-A145-ABE362E754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4474" y="2852936"/>
            <a:ext cx="5075052" cy="3613968"/>
          </a:xfrm>
          <a:prstGeom prst="rect">
            <a:avLst/>
          </a:prstGeom>
        </p:spPr>
      </p:pic>
    </p:spTree>
    <p:extLst>
      <p:ext uri="{BB962C8B-B14F-4D97-AF65-F5344CB8AC3E}">
        <p14:creationId xmlns:p14="http://schemas.microsoft.com/office/powerpoint/2010/main" val="38972491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p:nvPr>
        </p:nvSpPr>
        <p:spPr/>
        <p:txBody>
          <a:bodyPr/>
          <a:lstStyle/>
          <a:p>
            <a:r>
              <a:rPr lang="en-US" altLang="zh-TW" dirty="0"/>
              <a:t>Continuous Data – US-1</a:t>
            </a:r>
          </a:p>
        </p:txBody>
      </p:sp>
      <p:sp>
        <p:nvSpPr>
          <p:cNvPr id="16387" name="Rectangle 3"/>
          <p:cNvSpPr>
            <a:spLocks noGrp="1"/>
          </p:cNvSpPr>
          <p:nvPr>
            <p:ph idx="1"/>
          </p:nvPr>
        </p:nvSpPr>
        <p:spPr>
          <a:xfrm>
            <a:off x="457200" y="1935163"/>
            <a:ext cx="3826768" cy="4389437"/>
          </a:xfrm>
        </p:spPr>
        <p:txBody>
          <a:bodyPr/>
          <a:lstStyle/>
          <a:p>
            <a:pPr marL="342900" indent="-342900"/>
            <a:r>
              <a:rPr lang="en-US" altLang="zh-TW" dirty="0"/>
              <a:t>Period:</a:t>
            </a:r>
          </a:p>
          <a:p>
            <a:pPr marL="709613" lvl="1" indent="-342900"/>
            <a:r>
              <a:rPr lang="en-US" altLang="zh-TW" dirty="0"/>
              <a:t>May 7 ~ May 16</a:t>
            </a:r>
          </a:p>
          <a:p>
            <a:pPr marL="342900" indent="-342900"/>
            <a:r>
              <a:rPr lang="en-US" altLang="zh-TW" dirty="0"/>
              <a:t>In US-1, the crawler</a:t>
            </a:r>
            <a:br>
              <a:rPr lang="en-US" altLang="zh-TW" dirty="0"/>
            </a:br>
            <a:r>
              <a:rPr lang="en-US" altLang="zh-TW" dirty="0"/>
              <a:t>collected the data for</a:t>
            </a:r>
            <a:br>
              <a:rPr lang="en-US" altLang="zh-TW" dirty="0"/>
            </a:br>
            <a:r>
              <a:rPr lang="en-US" altLang="zh-TW" dirty="0"/>
              <a:t>24 hours for </a:t>
            </a:r>
            <a:br>
              <a:rPr lang="en-US" altLang="zh-TW" dirty="0"/>
            </a:br>
            <a:r>
              <a:rPr lang="en-US" altLang="zh-TW" dirty="0"/>
              <a:t>10 continuous days.</a:t>
            </a:r>
          </a:p>
          <a:p>
            <a:pPr marL="342900" indent="-342900"/>
            <a:r>
              <a:rPr lang="en-US" altLang="zh-TW" dirty="0"/>
              <a:t>I use the data, US-1, </a:t>
            </a:r>
            <a:br>
              <a:rPr lang="en-US" altLang="zh-TW" dirty="0"/>
            </a:br>
            <a:r>
              <a:rPr lang="en-US" altLang="zh-TW" dirty="0"/>
              <a:t>to do the following experiments.</a:t>
            </a:r>
          </a:p>
          <a:p>
            <a:pPr marL="342900" indent="-342900"/>
            <a:endParaRPr lang="en-US" altLang="zh-TW" dirty="0"/>
          </a:p>
          <a:p>
            <a:pPr marL="342900" indent="-342900">
              <a:buFont typeface="Wingdings 2" panose="05020102010507070707" pitchFamily="18" charset="2"/>
              <a:buNone/>
            </a:pPr>
            <a:endParaRPr lang="en-US" altLang="zh-TW" dirty="0"/>
          </a:p>
        </p:txBody>
      </p:sp>
      <p:sp>
        <p:nvSpPr>
          <p:cNvPr id="16388" name="頁尾版面配置區 2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r>
              <a:rPr lang="en-US" altLang="zh-TW" sz="1200">
                <a:solidFill>
                  <a:srgbClr val="520E0E"/>
                </a:solidFill>
                <a:latin typeface="Times New Roman" panose="02020603050405020304" pitchFamily="18" charset="0"/>
              </a:rPr>
              <a:t>Copyright © 2008</a:t>
            </a:r>
          </a:p>
        </p:txBody>
      </p:sp>
      <p:sp>
        <p:nvSpPr>
          <p:cNvPr id="16389" name="投影片編號版面配置區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fld id="{B3EF94F9-57D5-405A-850B-9ED1000BD3DC}" type="slidenum">
              <a:rPr lang="en-US" altLang="zh-TW" sz="1200" smtClean="0">
                <a:solidFill>
                  <a:srgbClr val="520E0E"/>
                </a:solidFill>
                <a:latin typeface="Times New Roman" panose="02020603050405020304" pitchFamily="18" charset="0"/>
              </a:rPr>
              <a:pPr>
                <a:spcBef>
                  <a:spcPct val="0"/>
                </a:spcBef>
                <a:buClrTx/>
                <a:buSzTx/>
                <a:buFontTx/>
                <a:buNone/>
              </a:pPr>
              <a:t>21</a:t>
            </a:fld>
            <a:endParaRPr lang="en-US" altLang="zh-TW" sz="1200">
              <a:solidFill>
                <a:srgbClr val="520E0E"/>
              </a:solidFill>
              <a:latin typeface="Times New Roman" panose="02020603050405020304" pitchFamily="18" charset="0"/>
            </a:endParaRPr>
          </a:p>
        </p:txBody>
      </p:sp>
      <p:sp>
        <p:nvSpPr>
          <p:cNvPr id="6" name="左大括弧 5"/>
          <p:cNvSpPr/>
          <p:nvPr/>
        </p:nvSpPr>
        <p:spPr>
          <a:xfrm>
            <a:off x="4139951" y="2780928"/>
            <a:ext cx="234703" cy="3024336"/>
          </a:xfrm>
          <a:prstGeom prst="leftBrace">
            <a:avLst/>
          </a:prstGeom>
          <a:noFill/>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pic>
        <p:nvPicPr>
          <p:cNvPr id="4" name="圖片 3">
            <a:extLst>
              <a:ext uri="{FF2B5EF4-FFF2-40B4-BE49-F238E27FC236}">
                <a16:creationId xmlns:a16="http://schemas.microsoft.com/office/drawing/2014/main" id="{C4A250E3-4879-B178-4F1F-C4F8EEDD4DB8}"/>
              </a:ext>
            </a:extLst>
          </p:cNvPr>
          <p:cNvPicPr>
            <a:picLocks noChangeAspect="1"/>
          </p:cNvPicPr>
          <p:nvPr/>
        </p:nvPicPr>
        <p:blipFill>
          <a:blip r:embed="rId2"/>
          <a:stretch>
            <a:fillRect/>
          </a:stretch>
        </p:blipFill>
        <p:spPr>
          <a:xfrm>
            <a:off x="4427984" y="1861590"/>
            <a:ext cx="4609974" cy="4524025"/>
          </a:xfrm>
          <a:prstGeom prst="rect">
            <a:avLst/>
          </a:prstGeom>
        </p:spPr>
      </p:pic>
    </p:spTree>
    <p:extLst>
      <p:ext uri="{BB962C8B-B14F-4D97-AF65-F5344CB8AC3E}">
        <p14:creationId xmlns:p14="http://schemas.microsoft.com/office/powerpoint/2010/main" val="27158807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p:nvPr>
        </p:nvSpPr>
        <p:spPr/>
        <p:txBody>
          <a:bodyPr/>
          <a:lstStyle/>
          <a:p>
            <a:r>
              <a:rPr lang="en-US" altLang="zh-TW" dirty="0"/>
              <a:t>Hour-Count Distribution</a:t>
            </a:r>
          </a:p>
        </p:txBody>
      </p:sp>
      <p:sp>
        <p:nvSpPr>
          <p:cNvPr id="16387" name="Rectangle 3"/>
          <p:cNvSpPr>
            <a:spLocks noGrp="1"/>
          </p:cNvSpPr>
          <p:nvPr>
            <p:ph idx="1"/>
          </p:nvPr>
        </p:nvSpPr>
        <p:spPr/>
        <p:txBody>
          <a:bodyPr/>
          <a:lstStyle/>
          <a:p>
            <a:pPr marL="342900" indent="-342900"/>
            <a:r>
              <a:rPr lang="en-US" altLang="zh-TW" dirty="0"/>
              <a:t>Hour-Count Distribution in different periods</a:t>
            </a:r>
          </a:p>
          <a:p>
            <a:pPr marL="342900" indent="-342900"/>
            <a:endParaRPr lang="en-US" altLang="zh-TW" dirty="0"/>
          </a:p>
          <a:p>
            <a:pPr marL="342900" indent="-342900">
              <a:buFont typeface="Wingdings 2" panose="05020102010507070707" pitchFamily="18" charset="2"/>
              <a:buNone/>
            </a:pPr>
            <a:endParaRPr lang="en-US" altLang="zh-TW" dirty="0"/>
          </a:p>
        </p:txBody>
      </p:sp>
      <p:sp>
        <p:nvSpPr>
          <p:cNvPr id="16388" name="頁尾版面配置區 2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r>
              <a:rPr lang="en-US" altLang="zh-TW" sz="1200">
                <a:solidFill>
                  <a:srgbClr val="520E0E"/>
                </a:solidFill>
                <a:latin typeface="Times New Roman" panose="02020603050405020304" pitchFamily="18" charset="0"/>
              </a:rPr>
              <a:t>Copyright © 2008</a:t>
            </a:r>
          </a:p>
        </p:txBody>
      </p:sp>
      <p:sp>
        <p:nvSpPr>
          <p:cNvPr id="16389" name="投影片編號版面配置區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fld id="{B3EF94F9-57D5-405A-850B-9ED1000BD3DC}" type="slidenum">
              <a:rPr lang="en-US" altLang="zh-TW" sz="1200" smtClean="0">
                <a:solidFill>
                  <a:srgbClr val="520E0E"/>
                </a:solidFill>
                <a:latin typeface="Times New Roman" panose="02020603050405020304" pitchFamily="18" charset="0"/>
              </a:rPr>
              <a:pPr>
                <a:spcBef>
                  <a:spcPct val="0"/>
                </a:spcBef>
                <a:buClrTx/>
                <a:buSzTx/>
                <a:buFontTx/>
                <a:buNone/>
              </a:pPr>
              <a:t>22</a:t>
            </a:fld>
            <a:endParaRPr lang="en-US" altLang="zh-TW" sz="1200">
              <a:solidFill>
                <a:srgbClr val="520E0E"/>
              </a:solidFill>
              <a:latin typeface="Times New Roman" panose="02020603050405020304" pitchFamily="18" charset="0"/>
            </a:endParaRPr>
          </a:p>
        </p:txBody>
      </p:sp>
      <p:sp>
        <p:nvSpPr>
          <p:cNvPr id="2" name="AutoShape 4" descr="data:image/png;base64,iVBORw0KGgoAAAANSUhEUgAAAZgAAAEGCAYAAABYV4NmAAAAOXRFWHRTb2Z0d2FyZQBNYXRwbG90bGliIHZlcnNpb24zLjQuMywgaHR0cHM6Ly9tYXRwbG90bGliLm9yZy/MnkTPAAAACXBIWXMAAAsTAAALEwEAmpwYAABHcklEQVR4nO3deXxU5b348c83O0sWCAmEhCVh37cIKLiA1n1XKt62cqu9XK1d7K63vbVqbWtta2tvqz8r1qWL4L7UBRTcKlvAhB0JCZoESAJZWRKyfH9/zBkcYLbETCaZfN+v13nNzHPOc84z4SHfnPNsoqoYY4wxHS0q3AUwxhgTmSzAGGOMCQkLMMYYY0LCAowxxpiQsABjjDEmJGLCXYCuYsCAATp8+PBwF8MYY7qVDRs2HFDVNG/7LMA4hg8fTl5eXriLYYwx3YqIfOJrnz0iM8YYExIWYIwxxoSEBRhjjDEhYQHGGGNMSIQ8wIhItIh8JCKvOp9/JiJlIpLvbBd7HHuHiBSKyE4RucAjfYaIbHb2PSgi4qTHi8hSJ32tiAz3yLNIRHY526JQf09jjDEn6ow7mG8D209Ke0BVpzrbawAiMh5YCEwALgT+LCLRzvEPAYuBUc52oZN+E1CtqiOBB4D7nHP1B+4EZgEzgTtFpF+Ivp8xxhgvQhpgRCQLuAR4NIjDrwCeVtVGVS0GCoGZIpIBJKnqanVN/fwkcKVHniec988C5zp3NxcAK1S1SlWrgRV8FpSMMcZ0glCPg/k98EMg8aT0b4jIDUAe8D0nCGQCazyOKXXSmpz3J6fjvJYAqGqziNQCqZ7pXvIcJyKLcd0ZMXTo0LZ/uwilqqzYVk55fSOqSmur0qrQqupsrveqnLBPgUsnZzB64Mn/3MaYnihkAUZELgUqVHWDiJzjsesh4B5AndffAjcC4uU06ieddub5LEH1EeARgNzcXFsYx/FMXik/fG5Tu/K+u7OCF2+dg9NMZozpwUJ5BzMHuNxpxE8AkkTkb6r6ZfcBIvIX4FXnYykwxCN/FrDXSc/yku6Zp1REYoBkoMpJP+ekPO90yLeKcAcPNfKL17dz2vB+/OlL04kWITpKEBGiBKJEiBJBjr/n+Od/rivhf17YzAeFBzhzlNeZI4wxPUjI2mBU9Q5VzVLV4bga71eq6pedNhW3q4AtzvuXgYVOz7BsXI3561R1H1AvIrOd9pUbgJc88rh7iF3rXEOBN4HzRaSf07h/vpNmArj3te0cbmzmF1dNIj0xgdS+8aT0jiO5VyyJCbH0iY+hV1w0CbHRxMVEERMdRZQTgK6ZkcnApHj+tKow3F/DGNMFhGMusl+LyFRcj6z2AP8NoKpbRWQZsA1oBm5V1RYnzy3A40Av4HVnA1gCPCUihbjuXBY656oSkXuA9c5xd6tqVWi/Vvf34e4DPL+xjFvnjWBUO9pR4mOi+a8zc/j5v7az4ZMqZgzrH4JSGmO6C3H9wW9yc3O1J0922djcwkW/f5/mVmX5d84iITY6cCYvjhxrZs6vVjJtaD8e+8/TOriUxpiuRkQ2qGqut302kt8A8NA7uyk6cJifXzmx3cEFoHdcDDfOyWbljgq27q3twBIaY7obCzCG3ZWH+POq3Vw+ZTBnjf78jfM3nDGcvvEx/Pmd3R1QOmNMd2UBpodTVX7ywhbiY6P4yaXjOuScyb1i+crpw3ht8z52Vx7qkHMaY7ofCzA93PMby1hddJDbLxpLemJCh533prnZxEVH8ZDdxRjTY1mA6cGqDx/j3te2M31oCtef1rEzGQzoG8/1M4fy4kdllFYf6dBzG2O6BwswPdgvX99O3dEmfnH1JKKiOn7k/eKzchCBR94r6vBzG2O6PgswPdTaooMsyyvla2fmMHZQUkiuMTilF1dPy+Lp9SVU1DeE5BrGmK7LAkwPdKy5lR+/uIWsfr349rmjQnqtm88ZQXNLK0s+KA7pdYwxXY8FmB7okfd2U1hxiHuunEivuPaPeQlG9oA+XDJ5MH9b/Qm1R5pCei1jTNdiAaaH2XPgMA+uLOSSSRnMG5PeKdf8+jkjOHyshcc/3NMp1zPGdA0WYHoQVeV/X9pCfHQUP71sfKddd1xGEueNS+evHxZzuLG5065rjAkvCzA9yMsFe3l/1wF+cOEYBiZ13JiXYHx93khqjjTxj7Wfdup1jTHhYwGmh6g90sQ9r25jypAUvjRrWKdff/rQfpwxIpW/vF9EQ1NL4AzGmG7PAkwP8as3dlB9pIlfXDWR6BCMeQnGN+aNpKK+kWc3lAY+2BjT7VmA6QHy9lTxz3WfcuOc4UwYnBy2cpw+IpWpQ1J4+N3dNLW0hq0cxpjOYQEmwjW1tPLjF7YwODmB284bHdayiAjfmDeS0uqjvFKwN3AGY0y3ZgEmwr3wURk7y+u564qJ9IkPxwKmJ5o/Np2xgxL58zu7aW21xe6MiWQhDzAiEi0iH4nIq87n+0Vkh4hsEpEXRCTFSR8uIkdFJN/ZHvY4xwwR2SwihSLyoIiIkx4vIkud9LUiMtwjzyIR2eVsi0L9PbuqFdvKyUzpxXnjOmfMSyBRUcLX542ksOIQy7ftD3dxjDEh1Bl3MN8Gtnt8XgFMVNXJwMfAHR77dqvqVGe72SP9IWAxMMrZLnTSbwKqVXUk8ABwH4CI9AfuBGYBM4E7RaRfh3+zLq6xuYV/Fx5g3tg0nJjcJVwyKYPhqb35v1WF2JLdxkSukAYYEckCLgEedaep6nJVdY+2WwNkBThHBpCkqqvV9dvoSeBKZ/cVwBPO+2eBc527mwuAFapaparVuILahfQw64qrOHKspdNG7AcrOkq45ZwRbCmr471dB8JdHGNMiIT6Dub3wA8BX12GbgRe9/ic7TxOe1dEznTSMgHPfq2lTpp7XwmAE7RqgVTPdC95jhORxSKSJyJ5lZWVbfle3cLKHRXEx0RxxogB4S7KKa6alkVGcgJ/WlnYKdfbsb+Oh9/dbTMJGNOJQtbqKyKXAhWqukFEzvGy/8dAM/B3J2kfMFRVD4rIDOBFEZkAeHu2436u4mufvzyfJag+AjwCkJubG3HPalbtqOD0Eakhn9CyPeJiolh8Vg53vbKNdcVVzMzu3+HXaG5p5a3t5Tz+4R7WFFUB0NTcyjdDPIO0McYllHcwc4DLRWQP8DQwX0T+Bq4GeOBS4EvOYy9UtVFVDzrvNwC7gdG47j48H6NlAe4+rqXAEOecMUAyUOWZ7iVPj1BUeYg9B48wf2zXejzmaeFpQ0ntE8cPni3gT6sK2bm/vkPaZKoPH+Ohd3Zz9v3vcPPfNlJSdZTbLxrLGSNSeXLNJzQ220wCbVVYcYiymqPhLobpZkJ2B6Oqd+A04Dt3MN9X1S+LyIXAj4CzVfX4WroikgZUqWqLiOTgaswvUtUqEakXkdnAWuAG4I9OtpeBRcBq4FpgpaqqiLwJ/MKjYf98TuxMEPFW7qgA6HLtL556xUVz/4LJPLBiF/e/uZP739xJVr9enDs2nXPHDWRWTn/iY4K/+9q6t5YnPtzDS/l7aWxu5YwRqfz0svGcN24g0VHChMFJfGXJOl4t2Mc1M/w2/RkPTS2t/Mdf1jB+cBKPf3VmuItjupFwDIz4PyAeWOH0bFrj9Bg7C7hbRJqBFuBmVa1y8twCPA70wtVm4263WQI8JSKFuO5cFgI4QekeYL1z3N0e5+oRVu2sYFR6X4b07x3uovg1f+xA5o8dSHldAyt3VPD29nKW5pXwxOpP6BMXzVmj05g/Np15Y9MZ0Df+lPxNLa0s31rO4x8Ws35PNb1io7l2RhaLzhjO6IGJJxw7d+QAxgxM5NEPirl6emaX6lnXla3aUUFFfSNNJTWoqv3cTNA6JcCo6jvAO877kT6OeQ54zse+PGCil/QGYIGPPI8Bj7WrwN3cocZm1hVXceOc7HAXJWgDkxK4fuZQrp85lKPHWvhw9wHedgLO61v2IwLThqRw7riBnDvOFWyeXvcpf1vzKfvrGhjavzc/uWQcC2YMIbl3rNdriAg3zh3Oj57bzOqig12y80NXtCzP1V+m+kgTpdVHu/wfLabrCP/QbtPhPthVSVOLMq8Lt7/40ysu2gkkA9ErJ7J1bx1vbS9n5Y6K44/SREAVzhw1gHuvmsg5Y9KDmsTziqmZ/PqNnSx5v9gCTBAq6hpYtbOSOSNT+XfhQTaX1VqAMUGzABOBVu6oIDEhhhnDuv/YUhFhYmYyEzOTue280ccfpZVVH+XKaZmMTO/bpvMlxEbz5dnD+MPbuyiqPEROWtvy9zTPbiylpVX56aUTuPSP77OptJaLJ2WEu1imm7C5yCKMqrJqZyVnjU4jNjry/nndj9K+f8GYNgcXty/PHkZcTBR//feeji1chFFVnskrZWZ2f8YMSmTsoCQ2l9WEu1imG4m830A93Na9dVTWN3bp3mPhlpYYz5VTB/PshlJqjhwLd3G6rHXFVRQfOMx1ua4e/xMzk9lcWmvT+5igWYCJMCt3VCAC54xJC3dRurQb52ZztKmFf6yzJZx9WZpXQmJ8zPFHYpOzkqlraObTqiMBchrjYgEmwqzcUcHkrBSvXXrNZ8YOSuLMUQN44sM9HGu2xc9OVtfQxGub93HZ1MHHZ4KYlOlarG5TaW04i2a6EQswEeTgoUYKSmuYb4/HgnLj3GzK6xp5bfO+cBely3k5fy8NTa3HH48BjB6YSFxMFJvLLMCY4FiAiSDv7KxElS49PUxXcvaoNEam9+XRD4qsXeEky/JKGDsokclZny2xHRcTxbiMJDbbHYwJkgWYCLJyZwVpifFMGJwU7qJ0C1FRwo1zstlSVse64h410YNf2/fVsam0li/mDjll1P6kzCS2lNXaaqQmKBZgIkRTSyvvfVzJvDFpRAUx4NC4XD09k369Y1nyQXG4i9JlLF1fQlx0FFdNO2WFCyZnplDf2Myeg4fDUDLT3ViAiRAbPqmmvqHZHo+1kXvg5Yrt5ew5YL80G5tbeDG/jPMnDKRfn7hT9k9yHplZO4wJhgWYCLFqRwWx0cKckTb9SVt9ZfYwYqKExz/cE+6ihN3yreXUHGniutOGeN0/Kr0v8TFR1pPMBMUCTIRYtbOC04b3JzHB+0SPxrf0pAQun5LJsrwSao82hbs4YbUsr4TMlF7M8TFPW0x0FOMHJ9kdjAmKBZgIUFp9hI/LD9njsc/hprnZHDnWwtM9eOBlSdUR3t91gAW5WX7b8SZnJrO1rJYWa+g3AViAiQCr3IuLWYBpt/GDkzhjRCpPfLiHppaeOfDymQ2liMCCXO+Px9wmZaVw+FgLxQcOdVLJTHdlASYCrNxRwbDU3uQM6BPuonRrN83NZm9tA69v2R/uonS6llbl2bwS5o4cQGZKL7/HusfGWDuMCcQCTDfnWpzrIPPGpNtKg5/TvDHp5Azow5L3e97Ayw8KD7C3toGFpw0NeOyItL70io22AGMCCnmAEZFoEflIRF51PvcXkRUisst57edx7B0iUigiO0XkAo/0GSKy2dn3oDi/SUUkXkSWOulrRWS4R55FzjV2iciiUH/PcFlddIDG5lZrf+kAUVHCV+dmU1Bay4ZPqsNdnE61bH0J/XrHct74wPUoOkqYMNg14NIYfzrjDubbwHaPz7cDb6vqKOBt5zMiMh5YCEwALgT+LCLRTp6HgMXAKGe70Em/Cah2lmF+ALjPOVd/4E5gFjATuNMzkEWSlTsq6B0Xzayc/uEuSkS4Znomyb161sDLqsPHWL5tP1dNyyI+JjpwBlzjYbburaO5h7ZXmeCENMCISBZwCfCoR/IVwBPO+yeAKz3Sn1bVRlUtBgqBmSKSASSp6mp1Pbd48qQ87nM9C5zr3N1cAKxQ1SpVrQZW8FlQihiqyqodlcwZOSDoXwzGv95xMXxp1lDe3Lqfkh4yLf0LH5XR1KI+x754MzkrmaNNLeyutMGpxrdQ38H8Hvgh4PlnzkBV3QfgvLrvyTOBEo/jSp20TOf9yekn5FHVZqAWSPVzrhOIyGIRyRORvMrKynZ8vfD6uPwQZTVH7fFYB7vh9OFEifSIFS9VlWXrS5gyJIUxgxKDzjcpMwWATaU1oSmYiQghCzAicilQoaobgs3iJU39pLc3z2cJqo+oaq6q5qaldb8Fula6uyfb9PwdalByApdNGcyyvBLqGiJ74GV+SQ07y+tPmJY/GDkD+tAnLtoGXBq/QnkHMwe4XET2AE8D80Xkb0C589gL57XCOb4U8KzlWcBeJz3LS/oJeUQkBkgGqvycK6Ks2lnBuIwkBiUnhLsoEeemudkcamxm2fqSwAd3Y8vySugVG81lUzLalC8qSpiQmWwBxvgVMMCIyBynt9fHIlIkIsUiUhQon6reoapZqjocV+P9SlX9MvAy4O7VtQh4yXn/MrDQ6RmWjasxf53zGK1eRGY77Ss3nJTHfa5rnWso8CZwvoj0cxr3z3fSIkbtkSY2fFLN/LHd786rO5iYmcys7P789d97IrYh+8ixZl4p2MfFkzLaNcXQ5Mxktu2t67EDU01gwdzBLAF+B8wFTgNyndf2+hXwBRHZBXzB+YyqbgWWAduAN4BbVbXFyXMLro4ChcBu4HWPsqWKSCHwXZweaapaBdwDrHe2u520iPHerkpaWtXaX0LoprnZlNUc5Z8ROn3Mvzbt41BjMwtntu3xmNukrGQam1vZVW4j+o13MUEcU6uqrwc+zDdVfQd4x3l/EDjXx3H3Avd6Sc8DJnpJbwAW+DjXY8Bj7S1zV7dqRwX9escydUhE9r7uEs4dN5CZ2f3535e2sqm0ljsvn0Df+GD+y3QPy/JKyEnrQ+6w9tWhyVkpAGwuq2G8LXJnvAjmDmaViNwvIqeLyHT3FvKSGZ9aWpV3Pq7k7NFpRNviYiETHSX8/Wuz+Ob8kTy3sZRLHnyfjZ9GxgDM3ZWHWL+n2uuqlcEa1r83ifEx1g5jfArmz7FZzmuuR5oC8zu+OCYYBaU1VB0+ZpNbdoLY6Ci+d/4Yzhqdxm1P57Pg4dV8a/4obp03gpjo7jvT0rK8EqKjhKunn7pqZbCiooSJmclstiljjA8B/4eo6jwvmwWXMFq1o4IogbNHWwN/ZzlteH9ev+1MLpucwQNvfcx1j6zptgMxm1paeW5DGfPHppOe+Pl6IE7OSmb7vnqONVtDvzlVML3IkkXkd+4BiSLyWxFJ7ozCGe9W7qhgxrB+pPQ+dUlbEzpJCbH8fuE0/rBwKh/vr+eiP7zP8xtLu93EmKt2VHDgUGObx754MykrmWMtrXxcXt8BJTORJph7/MeAeuCLzlYH/DWUhTK+ldc1sHVvnT0eC6Mrpmby+m1nMj4jie8uK+BbT+eHdSVMVaWlVWlsbuHIsWZqjzZRdfgYFfUN7Ks9SknVEfYcOExhRT079tfx1JpPSE+M55wxn/8OePLxEf32mMycKpg2mBGqeo3H57tEJD9E5TEBrLLR+11CVr/e/HPxbB5+dzcPrPiYDXuq+N11U5mdk9ppZXhjy35+8GwB9Q3Nbc7bUW1IQ/r3IrlXrDX0G6+CCTBHRWSuqn4AroGXwNHQFsv4smpnBRnJCYxtw7xRJjSio4Rb541k7sgB3LY0n+v/soabzx7Bd84bTVxMaDsAfLj7AN/650eMGZTIvLHpxEQJMdFCTJQQHRXlvMpnr9GfpcdFRzFn5IAOKYeIMCkzmc1lNR1yPhNZggkwtwBPOO0ugmsqlv8MZaGMd43NLXyw6wBXTMu0xcW6kClDUnj1m3P5+b+28dA7u3l/VyV/WDiNEWl9Q3K9LWW1LH5yA8MH9Oapm2aGvS1uUlYyj75fRENTCwmxNqu3+UwwvcjyVXUKMBmYpKrTVLUg9EUzJ1tfXM3hYy3Mt8djXU6f+Bh+efVkHv7yDMqqj3LVn/7NmqKDHX6d4gOHWfTYOpJ7xfLkjbPCHlzANWVMU4uyc7819JsT+QwwIvJl5/W7IvJd4GvA1zw+m062amcFcTFRnDGy857zm7a5cOIgXvnmXNKTErhhyTpe3dRxc6yW1zXwlSVrAXjqppldZpLTiZmuTqWbrB3GnMTfHUwf5zXRyxaae3/j1+rdB5kxtB+94yJnupJIlNWvN8/efDpThiTzjX98xKPvB5wbNqDaI03csGQd1YeP8fhXZ5ITosdv7ZHVrxf9eseyxXqSmZP4/E2lqv/PefuWqv7bc5/T0G86Ue3RJrbvr+Pb544Kd1FMEFJ6x/HUTbP4ztJ8fv6v7eyrbeDHF48jqh1T+xw91sKNT6yn+MBhHv/qaUzK6lrD0ESESVkpdgdjThFMV5c/BplmQihvTxWqMCvbHo91Fwmx0fzff0znP88YzpIPivnm0x/R0NQSOKOHppZWbvn7Bj76tJo/LJzKGR3U+6ujTc5M5uPy+jZ/PxPZfN7BiMjpwBlA2kltLkmAdRXpZOuKq4iLjmLa0JRwF8W0QXSUcOdl4xmcksAvXttBZX0jf/lKLsm9A6+/0tqq/OCZAt7ZWckvr57ERZPatihYZ5qUlUxLq7JtXx3Th9oM38bF3x1MHK62lhhObH+pw7W4l+lEa4qrmDIk2bqBdkMiwuKzRvCHhVP56NNqFvy/D9lb438omapyz7+28WL+Xn5wwRiunzm0k0rbPpOchn6b+NJ48tcG8y7wrog8rqqfdGKZzEkONzazpayWm8/OCXdRzOdwxdRM0hLj+e8nN3DVn//N41+dybgM7+uo/Pmd3fz133u4cU42Xz9nRCeXtO0ykhMY0DfORvSbEwTTBvOoiKS4PzjLEEfU8sNd3cZPq2lpVWt/iQBnjBjAM7ecjiB88eHVfFh44JRj/rH2U+5/cydXTcvkJ5eM6xaDao+P6Lc7GOMhmAAzQFVr3B9UtRoIONJPRBJEZJ2IFIjIVhG5y0lfKiL5zrbHPa+ZiAwXkaMe+x72ONcMEdksIoUi8qA4/+NEJN45X6GIrBWR4R55FonILmdbFOTPo0taW1RFdJQwvZ0rD5quZeygJJ7/+hlkpCSw6K/reCm/7Pi+1zfv4ycvbmbemDR+fe3kdvU6C5dJWSnsqqjnyLG2z41mIlMwAypaRWSoqn4KICLDcC04FkgjMF9VD4lILPCBiLyuqte5DxCR3wKef/LsVtWpXs71ELAYWAO8BlwIvA7cBFSr6kgRWQjcB1wnIv2BO3EtkqbABhF52QmO3c664iomDk6KqOV6e7rBKb145uYzWPxkHt9+Op/9tQ1MzEzm20/nM21oP/78pRnEdrMFzSZlJtOqsG1vHbnD+4e7OKYLCKYG/xhXcHhKRJ4C3gPuCJRJXQ45H2Od7Xhgcu5Cvgj80995RCQDSFLV1epaeONJ4Epn9xXAE877Z4FznfNeAKxQ1SonqKzAFZS6nYamFvJLapjVibP0ms6R3CuWJ2+aySWTM/jl6ztY9Ng6sgf04bFFp9Errvt15pjsjM+xdhjjFvBPYlV9Q0SmA7NxTXb5HVU99cGxFyISDWwARgJ/UtW1HrvPBMpVdZdHWraIfISrp9pPVPV9IBMo9Tim1EnDeS1xytksIrVAqme6lzye5VuM686IoUO7Zi+d/JIajrW0MtP+IoxI8THR/HHhNIb0682/Cw/wlxuC68LcFQ1MSiA9Md7aYcxxwT5zaQEqgARgvIigqu8FyqSqLcBUp5PACyIyUVW3OLuv58S7l33AUFU9KCIzgBdFZAKuoHbKqZ1XX/v85fEs3yPAIwC5ubldclnCtUVViLiW7DWRKSpKuP2iseEuRoeYnJVsI/rNccEsmfw1XI/F3gTucl5/1paLOJ0E3sF5TCUiMcDVwFKPYxpV9aDzfgOwGxiN6+4jy+N0WYB7BsFSYIjHOZNxLSdwPN1Lnm5l3Z6DjB2U1G3/qjU9y6TMFHZXHuJQozX0m+DaYL4NnAZ8oqrzgGlAZaBMIpLm7t4sIr2A84Adzu7zgB2qWnrS8dHO+xxgFFCkqvuAehGZ7bSv3AC85GR7GXD3ELsWWOm007wJnO90qe4HnO+kdSvHmlvZ8Ek1s7Lt7sV0D5OyklCFrXYXYwjuEVmDqjaICCISr6o7RGRMEPkycC1UFo0rkC1T1VedfQs5tXH/LOBuEWnG9UjuZlWtcvbdAjwO9MLVe+x1J30J8JSIFOK6c1kIoKpVInIPsN457m6Pc3Ubm8tqaWhqtQBjug331P2by2qtY4oJKsCUOnciLwIrRKSaIB43qeomXHc73vb9p5e054DnfByfB0z0kt4ALPCR5zHgsUDl7MrWFbti4kwLMKabSE9MICM5wXqSGSC4XmRXOW9/JiKrcLVzvBHSUhkA1hYfZGR6X1L7xoe7KMYEzUb0G7dgGvlHiIj7N5wAw4HeoSyUgZZWJW9Ptd29mG5nUmYyRQcOU9fQFO6imDALppH/OaBFREbiavPIBv4R0lIZtu2t41Bjs7W/mG7HvSDaFntM1uMFE2BaVbUZuAr4vap+B1cDvgmhtcUHAVtgzHQ/7qn7LcCYYAJMk4hcj6s7sLsXmA3KCLG1xVUMS+3NoOSEcBfFmDZJ7RtPZkovNlk7TI8XTID5KnA6cK+qFotINvC30BarZ2ttVdbvqbLpYUy3NTkr2XqSmcABRlW3qeq3VPWfzudiVf1V6IvWc+2qOETNkSYbR2C6rYmZyXxy8Ai1R6yhvycLphfZHBFZISIfi0iRiBSLSFFnFK6n+qz9xe5gTPdkMysbCG6g5RLgO7hmRW4JbXEMuNpfMpITyOrXK9xFMaZdJnmM6J87akCYS2PCJZgAU6uqrwc+zHQEVWVtURVzR6Z2i6VyjfEmpXccQ/v3ZnNZTbiLYsIomACzSkTuB57HtUolAKq6MWSl6sGKDxzmwKFGZlr3ZNPNTcpKJv/TmnAXw4RRMAFmlvOa65GmwPyOL45Z68w/NivH2l9M9zZjaD/+tWkfZTVHyUyxx709UTBzkc3rjIIYl3XFVQzoG0/OgD7hLooxn8tspxfkmt0HuWZGVoCjTSQKakVLEbkEmIBrRUsAVPXuUBWqp3K1vxxkVnZ/a38x3d7YQYmk9I5lTZEFmJ4qmG7KDwPXAd/ENdnlAmBYiMvVI5VWH2VvbYNNcGkiQlSUMCu7P2ucbvem5wlmJP8ZqnoDUK2qd+Ea1T8kQB7TDrb+i4k0s3NSKak6Smn1kXAXxYRBMAGmwXk9IiKDgSZcMyqbDra2+CDJvWIZMzAx3EUxpkO422HWFnW7BWVNBwgmwLzirGh5P7AR2MOpyx2fQkQSRGSdiBSIyFYRuctJ/5mIlIlIvrNd7JHnDhEpFJGdInKBR/oMEdns7HtQnAYKEYkXkaVO+loRGe6RZ5GI7HK2RcH9OMJrXXEVpw3vT1SUtb+YyDBmoKsdZnWRPSbrifw28otIFPC2qtYAz4nIq0CCqgYz/0MjMF9VD4lILPCBiLgHbD6gqr856VrjgYW4OhMMBt4SkdGq2gI8BCwG1gCvARcCrwM34Xp0N1JEFgL3AdeJSH/gTlxdqxXYICIvq2p1EOUOi/K6BvYcPMKXZ1vzlokcx9thLMD0SH7vYFS1Ffitx+fGIIML6nLI+RjrbOonyxXA0841ioFCYKaIZABJqrpaVRV4ErjSI88TzvtngXOdu5sLgBWqWuUElRW4glKXtdbaX0yEOj0nldLqo5RUWTtMTxPMI7LlInKN+7FUW4hItIjkAxW4fuGvdXZ9Q0Q2ichjItLPScsESjyylzppmc77k9NPyOMsilYLpPo518nlWywieSKSV1lZ2dav16HWFh2kb3wM4zOSwloOYzra7BFOO0yxtcP0NMEEmO8CzwCNIlInIvUiUhfMyVW1RVWnAlm47kYm4nrcNQKYCuzjszskbwFM/aS3N49n+R5R1VxVzU1LS/PzTUJvXXEVM4b1IyY6mH8SY7qP0emJ9HPGw5ieJZj1YBJVNUpV41Q1yfncpj+znTacd4ALVbXcCTytwF+Amc5hpZzY/TkL2OukZ3lJPyGPiMQAyUCVn3N1SQcPNbKr4pA9HjMRydUOk8rq3RZgeppgBlq+HUyal2PSnN5niEgv4Dxgh9Om4nYVsMV5/zKw0OkZlg2MAtap6j6gXkRmO4/pbgBe8sjj7iF2LbDSaad5EzhfRPo5j+DOd9K6pPV7XI8OZtv8YyZCzc7pT1mNtcP0ND57kYlIAtAbGOD8knY/dkrC1csrkAzgCRGJxhXIlqnqqyLylIhMxfXIag/w3wCqulVElgHbgGbgVqcHGcAtwONAL1y9x9y90ZYAT4lIIa47l4XOuapE5B5gvXPc3araZR8Ary2uIiE2ikmZKeEuijEhcfoI15owa4oOMqR/7zCXxnQWf92U/xu4DVcw2cBnAaYO+FOgE6vqJmCal/Sv+MlzL3Cvl/Q8YKKX9AZcU9d4O9djwGOBytkVrC2qYvrQfsTFWPuLiUyj0vvSv08ca4qqWJBrE4H0FD5/o6nqH1Q1G/i+quaoarazTVHV/+vEMka02qNNbN9fZ+0vJqLZeJieKZhG/j92RkF6qrw9VajCLFtgzES42Tmp1g7Tw9gzmTBbV1xFbLQwbWhKuItiTEi55yWzaWN6Dp8BRkTmOK/xnVecnmdNcRVTslJIiI0Od1GMCanRA93tMBZgegp/dzAPOq+rO6MgPdHhxma2lNXa8simRxARZuf0Z21RFa7RBCbS+etF1iQifwUyReTBk3eq6rdCV6yeYeOn1bS0KjOt/cX0ELNzUnlt835Kq49ad+UewF+AuRTX4Mj5uLopmw62tqiK6ChhxrB+gQ82JgJ4tsNYgIl8PgOMqh4AnhaR7apa0Ill6jHWFVcxcXASfeP9rppgTMQYld6X1D5xrNl9kC/aeJiIF0wvsoMi8oKIVIhIuYg8JyJZgbMZfxqaWsgvqWFWjj0eMz2Hqx0mlTVFB60dpgcIJsD8FdecX4NxTXn/ipNmPof8khqOtbQyc7g18JueZXZOf/bWNlBSdTTcRTEhFkyASVfVv6pqs7M9DoR3bvsIsLaoChE4zQKM6WHc7TDWXTnyBRNgKkXky87iYdEi8mXAasbntG7PQcYOSiK5d2y4i2JMpxqZ3pcBfXvOeJiSqiP84a1dtLT2vEeCwQSYG4EvAvtxLRB2rZNm2qmlVcn/tIZc6z1meiARYVZOKqt7SDvMkg+KeeCtj/mg8EC4i9LpgpmL7FNVvVxV01Q1XVWvVNVPOqNwkWp35SEOH2th6pCUcBfFmLCYnZPKvtoGPo3weclUleVb9wPwTF5JgKMjj81FFgb5JTUATLEAY3qo053ZKyL9MdnWvXXsrW0gIzmB5VvLqTlyLNxF6lQWYMKgoKSGxPgYcgb0CXdRjAmLEWnudpguuw5gh1i+rZwogV9fO5ljLa28XNBlV24PCQswYVBQWsPkIclERUngg42JQO52mEgfD7N8635yh/fnzFFpjMtI4pm80nAXqVMFDDAikiIi3xKR34nIg+4tiHwJIrJORApEZKuI3OWk3y8iO0RkkzOAM8VJHy4iR0Uk39ke9jjXDBHZLCKFzvXFSY8XkaVO+loRGe6RZ5GI7HK2RW3/0YRGQ1MLO/bVMyUrJdxFMSasTo/wdphPDx5hx/56zh8/EIAFM7LYXFbL9n11YS5Z5wnmDuY1YDiwGdecZO4tkEZgvqpOAaYCF4rIbGAFMFFVJwMfA3d45NmtqlOd7WaP9IeAxcAoZ7vQSb8JqFbVkcADwH0AItIfuBOYBcwE7hSRLtFla9u+Oppb1dpfTI93fF6y3ZHZDrN8m6tx//zxgwC4clomsdHSo+5iggkwCar6XWew5RPuLVAmdTnkfIx1NlXV5ara7KSvAfxOOyMiGUCSqq5W1730k8CVzu4rAHdZngXOde5uLgBWqGqVqlbjCmoX0gUUuBv47Q7G9HAj0vowoG98xDb0r9hWzthBiQxNdU3q2b9PHOeNG8iL+WUca24Nc+k6RzAB5ikR+S8RyRCR/u4tmJM7AzPzgQpcv/DXnnTIjcDrHp+zReQjEXlXRM500jIBz5Bf6qS595UAOEGrFkj1TPeSx7N8i0UkT0TyKisrg/lKn1tBSQ0Dk+IZlJzQKdczpqtyrw+zJgLXh6k6fIz1e6qOPx5zW5CbRdXhY6zcURGmknWuYALMMeB+XAuPuR+P5QVzclVtUdWpuO5SZorIRPc+Efkx0Az83UnaBwxV1WnAd4F/iEgS4K0l3F0bfe3zl8ezfI+oaq6q5qaldc7sNwWltXb3Yoxjdk4q++sa+ORgZLXDvL29nFaF8ycMOiH9rFFppCfG8+yGnjEmJpgA811gpKoOV9VsZ8tpy0VUtQZ4B+cxldPofinwJeexF6raqKoHnfcbgN3AaFx3H56P0bIAd1+/UmCIc84YIBmo8kz3kidsao4co/jAYWt/McZx+ojInJdsxbZyBicnMGFw0gnpMdFRXD09i1U7K6mobwhT6TpPMAFmK9DmPy9EJM2jh1gvXIuX7RCRC4EfAZer6pGTjo923ufgaswvUtV9QL2IzHbaV24AXnKyvQy4e4hdC6x0AtabwPki0s9p3D/fSQurTaW1ADaC3xhHzoA+pCXGszqCAszRYy28t6uSL4wfiNPh9QQLcrNoaVVe2FgWhtJ1rmBWumoB8kVkFa6eYUBQSyZnAE84QSMKWKaqr4pIIRAPrHB++GucHmNnAXeLSLNzzZtV1T0K6xbgcaAXrjYbd7vNElxtRIW47lwWOmWrEpF7gPXOcXd7nCts3A38k7KSw1sQY7qIk9eH8fYLubt5f1clDU2tpzwecxuR1pfpQ1N4ZkMpi8/KiYjv7EswAeZFZ2sTVd0ETPOSPtLH8c8Bz/nYlwdM9JLeACzwkecx4LE2FDnkCkprGZHWh6QEm0HZGLfZOf15pWAvew4eITsCZrdYvq2cpIQYZmb77gu1IHcIdzy/mfySGqYN7RIjKEIiYIAJpkuyCUxVyS+p4axRA8JdFGO6FM/1Ybp7gGluaeXt7eXMH5tObLTvFohLJ2dw1ytbeWZDaUQHmGBG8heLSNHJW2cULpLsq23gwKFGa+A35iQ5A/qQnhgZ42E2fFJN9ZEmn4/H3BITYrl4Ygav5O/l6LGWTipd5wumkT8XOM3ZzgQeBP4WykJFogKbQdkYr05uh+nOlm8rJy46irNGBx72cG1uFvWNzbzpTOcfiYJZD+agx1amqr8H5oe+aJElv7SG2GhhXEZiuItiTJczOyeV8rpGig8cDndR2k1VWbGtnDkjU+kbH7h5e3Z2Kln9evFMBI+JCeYR2XSPLVdEbgbst2QbFZTUMD4jifiY6HAXxZguZ/bx9WHC3tmz3XaW1/Np1ZGAj8fcoqKEa2dk8eHug5RE6ISfwTwi+63H9ktgBq4llE2QWlqVLWV19njMGB+yI6AdZvnWckTg3HHpQee5doZrDPlzGyNzAsxgepHN64yCRLKiykMcamy2KWKM8UFEOH1EKqt3d9/xMMu37WfakBTSE4OfZzCrX2/OGJHKsxtK+db8URG3RlQwj8jiReQ/ROR/ROSn7q0zChcpbIlkYwKbnZNKRX33bIfZW3OULWV1QT8e87RgxhBKq4+yprj73r35EswjspdwTYvfDBz22EyQCkptiWRjAjm+Pkw3fEy2Yls5wCmzJwfjggmDSIyP4dkIXCcmmJH8WaraJdZS6a4KSmqZlGVLJBvjz/DU3gxMimdNURVfmjUs3MVpk+Xb9jMirQ85aX3bnLdXXDSXTR3M8xtL+dkVEyJqpo9g7mA+FJFJIS9JhGpoamH7PmvgNyaQ7joepvZIE2uLqtr1eMxtwYwsGppa+demfR1YsvALJsDMBTaIyE4R2SQim0VkU6gLFimOL5FsDfzGBHTGiFQq6xu7VXflVTsraG7Vdj0ec5s6JIWR6X15Ji+yxsQEE2AuwjV1/vnAZbjWcbkslIWKJJucBn6bot+YwC6fkklmSi/ufHkLTS3dY1nh5dv2k54Y/7n+iBQRFszIYuOnNRRWHAqcoZsIZiT/J962zihcJCgorbUlko0JUq+4aO66fAIflx9iyQfF4S5OQA1NLbyzs5Lzxg/83G2sV03PJDpKeHZD5DT2B3MHYz6HgpIaezxmTBucN34gXxg/kD+8tYvS6q49wn317oMcOdbyuR6PuaUnJjBvTBrPbSyluZvcvQViASaEao80UWRLJBvTZndeNh6Au1/ZFuaS+Ld82376xsccX/r587p2xhAq6xt5b1dlh5wv3CzAhNCmshoAu4Mxpo2y+vXmW+eOYvm2ct7eXh7u4njV2qqs2FbB2WPSOmyOwflj0+nfJ45nImRMTMgCjIgkiMg6ESkQka0icpeT3l9EVojILue1n0eeO0Sk0OmxdoFH+gyn91qhiDwozjwSziwDS530tSIy3CPPIucau0RkUai+pz+2RLIx7XfT3GxGpfflzpe3dsk1Uz4qqeHAocYOeTzmFhcTxZVTM3lrezlVh4912HnDJZR3MI3AfFWdAkwFLhSR2cDtwNuqOgp42/mMiIwHFgITgAuBP4uI+8+Ch4DFuHqzjXL2A9wEVDvLMD8A3Oecqz9wJzALmAnc6RnIOkt+SS05aX1I7hU5A6eM6SxxMVHcc+VESquP8n+rdoW7OKdYvm0/sdHCvLHBT24ZjC+elkVTi/LiR2Udet5wCFmAURd3f7tYZ1Nc0864l2F+ArjSeX8F8LSqNqpqMVAIzBSRDCBJVVera/TVkyflcZ/rWeBc5+7mAmCFqlapajWwgs+CUqdQVQpKa5hqj8eMabfZOalcPT2TR94rorCiPtzFOU5VWb61nNk5qR0+8n7soCQmZSbzTAT0JgtpG4yIRItIPlCB6xf+WmCgqu4DcF7d4T8T8BxlVOqkZTrvT04/IY+qNgO1QKqfc51cvsUikicieZWVHduotr+ugcp6WyLZmM/rfy4eR++4GH7y4pYuM8J/d+Uhig8c7tDHY54W5GaxfV/d8Ylyu6uQBhhVbVHVqUAWrruRiX4O99aJXP2ktzePZ/keUdVcVc1NSwu8xGlb2BLJxnSMAX3j+eGFY1hTVMVL+XvDXRzAtTQyuLpUh8IVUzMZ0DeO/31xS7fustwpvchUtQZ4B9djqnLnsRfOa4VzWCkwxCNbFrDXSc/ykn5CHhGJAZKBKj/n6jT5JbW2RLIxHeT604YyZUgKP//XNmqPNoW7OCzfWs6UrGQyknuF5PzJvWK56/KJbC6r5S/vd/0Bp76EshdZmoikOO97AecBO4CXAXevrkW4lgPASV/o9AzLxtWYv855jFYvIrOd9pUbTsrjPte1wEqnneZN4HwR6ec07p/vpHWagpIaxtkSycZ0iKgo4d4rJ1J1+Bi/eXNnWMtSXtdAfkkNXwjR3YvbxZMGccGEgTzw1sfsruye08eE8g4mA1jlTIy5HlcbzKvAr4AviMgu4AvOZ1R1K7AM2Aa8Adyqqu6+ibcAj+Jq+N8NvO6kLwFSRaQQ+C5OjzRVrQLuca67HrjbSesUra3K5rJaG/9iTAeamJnMDacP529rPzn+CDoc3nLG5Xye2ZODISLcc8VEEmKiuP25TbS2do32p7YIZj2YdlHVTcA0L+kHgXN95LkXuNdLeh5wSvuNqjYAC3yc6zHgsbaVumMUHXCWSLb2F2M61HfPH82/Nu/jJy9u4cVb5xAdhjWWlm8tZ3hqb0alt33tl7ZKT0rgp5dN4PvPFPDUmk9YdMbwkF+zI9lI/hDIL6kFYOoQG2BpTEdKSojlfy8dz+ayWv6+tvPn3K1vaOLD3Qf4wviBOOO9Q+6a6ZmcPTqN+97YQUlV156b7WQWYEKgoKSGvvEx5AwI/V84xvQ0l03OYO7IAdz/xk4q6hs69drv7KykqUVD/njMk4jwi6snIcD/vLC5y3TVDoYFmBAoKK1hsi2RbExIiAh3XzGBxuZWfvGv7Z167Te27Ce1TxzTh3buxCCZKb24/aKxvL/rQLcagGkBpoPZEsnGhF5OWl9uPjuHF/P38mHhgU65ZvXhY6zYVs5lUwaHpe3nS7OGMTO7Pz9/dRsVdZ1759ZeFmA62PZ9dTS12BLJxoTa1+eNZGj/3vzkpS00Nod+MswX88s41tLKdacNCXxwCERFCfddM5nG5tYuNauBPxZgOthnI/itgd+YUEqIjeauKyZQVHmYv7xXFNJrqSpL15cwOSuZcRlJIb2WP9kD+vDdL4xm+bZy/rV5X9jKESwLMB1sU2kt6YnxDEqyJZKNCbV5Y9K5aOIg/riyMKQ9rDaX1bJjfz1fzA3P3Yunm+ZmMyUrmTtf2trlp/S3ANPB8ktrmDIkpdO6MBrT0/30svEo8PC7u0N2jaXrS4iPieKyKYNDdo1gxURH8etrp1DX0MRdr2wNd3H8sgDTgWqPNlFUeZip1sBvTKfJSO7F1dMyeW5jaUj+oj96rIWX8/dy8aSMLrO205hBidw6byQv5e/tsit+ggWYDrW51DXA0hr4jelcN87NpqGplX+EYPDlG1v3Ud/Y3CUej3n6+jkjGTsokR+/sIW6hvBPAOqNBZgOVFBaA9gSycZ0ttEDEzl7dBpPrP6kw3uULV1fwrDU3szO6d+h5/284mKiuO+ayVTUN/DL1zp3PFCwLMB0oPySGlsi2Zgw+dqZ2VTWN/JKQcf1rvrk4GHWFFXxxdwhXbJddcqQFP7rzBz+ua6k08YDtYUFmA60yZZINiZs5o4cwJiBiTz6flGHjRFZlldClMA107MCHxwm3/nCaLIH9OFHz2/iyLHmcBfnBBZgOsj+2gbK6xqZbI/HjAkLEeGmM7PZsb+eD3cf/Nzna25p5dkNpZw9Oo1ByV132EFCbDT3XTOZkqqj/ObNj8NdnBNYgOkg+bZEsjFhd8XUwQzoG8+j73/+gZfv7zpAeV1j2Ebut8XM7P7ccPow/vphMRs+qQ53cY6zANNBCkprnCWSwzfK15ieLj4mmq/MHsaqnZUUVtR/rnMtXV9Cap845o8N7cqVHeWHF45lcHIvvrcsn8ONXeNRWSiXTB4iIqtEZLuIbBWRbzvpS0Uk39n2iEi+kz5cRI567HvY41wzRGSziBSKyIPO0sk4yysvddLXishwjzyLRGSXsy0ixNxLJCfE2hLJxoTTl2cPJS4miiUf7Gn3OQ4cauSt7eVcNS2TuJju8Xd43/gYHrhuKp9WHeHuV7aFuzhAaO9gmoHvqeo4YDZwq4iMV9XrVHWqqk4FngOe98iz271PVW/2SH8IWAyMcrYLnfSbgGpVHQk8ANwHICL9gTuBWcBM4E4RCdn82q2tyqZSWyLZmK4gtW8810zP5PmNpRw81Niuc7ywsYzmVu0Wj8c8zczuzy3njGBpXglvbNkf7uKELsCo6j5V3ei8rwe2A5nu/c5dyBeBf/o7j4hkAEmqulpdXUOeBK50dl8BPOG8fxY41znvBcAKVa1S1WpgBZ8FpQ5nSyQb07XcOCebxuZW/r720zbnVVWW5pUwbWgKowYmhqB0oXXbeaOZnJXM7c9vojzM0/p3yr2f8+hqGrDWI/lMoFxVd3mkZYvIRyLyroic6aRlAp4r7JTyWaDKBEoAVLUZqAVSPdO95OlwBbZEsjFdyqiBiZwzJo0n2zHw8qOSGgorDnFdFxu5H6zY6Ch+f91UGpta+f4zBbS2hm9a/5AHGBHpi+tR2G2qWuex63pOvHvZBwxV1WnAd4F/iEgS4G10k/sn5mufvzyeZVssInkikldZWRn4y/hQUGpLJBvT1Xxtbg4HDjXycv7eNuVbtr6EXrHRXNoFJrZsr5y0vvzvpeN5f9cB/vrhnrCVI6QBRkRicQWXv6vq8x7pMcDVwFJ3mqo2qupB5/0GYDcwGtfdh+copyzAXWNKgSEe50wGqjzTveQ5TlUfUdVcVc1NS0tr9/csKKlhUqYtkWxMVzJnZCpjByWy5IPioAdeHm5s5pWCvVwyOYO+8TEhLmFoXT9zCF8YP5D7Xt/B9n11gTOEQCh7kQmwBNiuqr87afd5wA5VLfU4Pk1Eop33Obga84tUdR9QLyKznXPeALzkZHsZcPcQuxZY6bTTvAmcLyL9nMb98520DtfY3MI2WyLZmC5HRLhprmvg5b8Lgxt4+a/N+zh8rKXbNe57IyL86upJJPeO5ban82loCv2qnycL5R3MHOArwHyPrscXO/sWcmrj/lnAJhEpwNVgf7OqVjn7bgEeBQpx3dm87qQvAVJFpBDXY7XbAZx89wDrne1uj3N1qNojTZw1Ko1ZXWwiPGMMXO4eePlBcAMvl60vISetD7nDQtbptFOl9o3n/msns7O8nvve2NHp15fusK5zZ8jNzdW8vLxwF8MY08H++PYufrviY1Z85yy/vcJ2Vx7i3N++y+0XjeXms0d0YglD72cvb+XxD/fw5I0zOWt0+5sDvBGRDaqa621f9xhBZIwx7fSl2cOIj4nisX8X+z1uWV4J0VHC1dND1uE0bG6/aCyjB/ble88UdOoyyxZgjDERrX+fOK6ZkcVzG8t8DrxsamnluQ1lzBuTTnpi153Ysr0SYqP5/XXTqD3SxO3Pbeqw2aYDsQBjjIl4N87J5lhzK39b433g5aodFRw41D0mtmyv8YOT+MEFY1i+rZyl60sCZ+gAFmCMMRFvZHpf5o9N56k1e7z2plqWV0JaYjzzxnRs+0RXc9PcbOaMTOWuV7ZRfOBwyK9nAcYY0yN8bW42Bw4dO2XgZUVdA6t2VnLN9CxioiP7V2JUlPCbBVOIi4nitqc/oqmlNbTXC+nZjTGmizh9RCrjMpJ49IMTV7x8bmMZLa3Kgtyuu2plR8pI7sUvr55EQWktD769K3CGz8ECjDGmR3APvPy4/BDv73KtX6+qPJNXwmnD+zEiredM9XTxpAyunZHFn1YVsn5PSIYIAhZgjDE9yGVTMkhLjOfRD1xdltfvqabowGG+2E0ntvw8fnb5BLL69ea2p/Opa2gKyTUswBhjeoz4mGgWnT6M9z6uZOf+epauL6FvfAyXTM4Id9E6nXuBsv11Ddz50taQXMMCjDGmR/mPWcNIiI3iwbd38drmfVw2JYPecd17Ysv2mjGsH98+dxTpSfEhmda/Z/5UjTE9Vv8+cVwzPev4YmQLeuDjMU/fOndUyM5tdzDGmB7nxrnZAIxK78s0mwk9ZOwOxhjT44xI68tPLx3PqIF9ca0CYkLBAowxpkdy38WY0LFHZMYYY0LCAowxxpiQsABjjDEmJEIWYERkiIisEpHtIrJVRL7tpP9MRMq8LKOMiNwhIoUislNELvBInyEim519D4rTKici8SKy1ElfKyLDPfIsEpFdzrYoVN/TGGOMd6Fs5G8GvqeqG0UkEdggIiucfQ+o6m88DxaR8cBCYAIwGHhLREaragvwELAYWAO8BlwIvA7cBFSr6kgRWQjcB1wnIv2BO4FcQJ1rv6yq1SH8vsYYYzyE7A5GVfep6kbnfT2wHfC3FukVwNOq2qiqxUAhMFNEMoAkVV2trilQnwSu9MjzhPP+WeBc5+7mAmCFqlY5QWUFrqBkjDGmk3RKG4zz6GoasNZJ+oaIbBKRx0Skn5OWCXgus1bqpGU6709OPyGPqjYDtUCqn3MZY4zpJCEPMCLSF3gOuE1V63A97hoBTAX2Ab91H+olu/pJb28ez7ItFpE8EcmrrKz09zWMMca0UUgHWopILK7g8ndVfR5AVcs99v8FeNX5WAp4TgqUBex10rO8pHvmKRWRGCAZqHLSzzkpzzsnl09VHwEeccpSKSKftONrug0ADkRQns68ln2nzs3Tmdey79T+PJ15rfaWD2CYzz2qGpIN113Ek8DvT0rP8Hj/HVztLuBq3C8A4oFsoAiIdvatB2Y753wduNhJvxV42Hm/EFjmvO8PFAP9nK0Y6B+q7+pcMy+S8nT18tl3sp9DdypfJH6nYLZQ3sHMAb4CbBaRfCftf4DrRWQqrkdWe4D/BlDVrSKyDNiGqwfarerqQQZwC/A40AtXgHndSV8CPCUihbjuXBY656oSkXtwBSaAu1U1dMu2GWOMOUXIAoyqfoD3tpDX/OS5F7jXS3oeMNFLegOwwMe5HgMeC7a8xhhjOpaN5O84j0RYns68ln2nzs3Tmdey79T+PJ15rfaWzy9xnr8ZY4wxHcruYIwxxoSEBRhjjDEhYQGmHUTkQmdCzkIRud1J6y8iK5zJNVd4zFDgL88CZyLQVhHJDfI694vIDmcmhBdEJCXIfPc4efJFZLmIDA6Ux2Pf90VERWRAENfxOZmpv+uIyDed9K0i8usgv9NSj+vs8eit6C/PVBFZ4+TJE5GZQeSZIiKrnQlXXxGRpJPyPCYiFSKyxSMtUH3wlidQffCWx2998JHHb13wlc9jn6/64O1ageqD1+v4qw8+ruO3LvjJF6g+eMsTqD74mujXZ53wk8dnnfCTx2ed8JMnYJ1ol1D0fY7kDYgGdgM5QByusTvjgV8DtzvH3A7cF0SeccAYXINAc4O8zvlAjHPMfZ7XCZAvyeOYb+GMH/KXx9k3BHgT+AQYEMR1fgZ8v40/u3nAW0C8c1x6MPlOOua3wE+DuNZy4CLnmIuBd4LIsx442znmRuCek659FjAd2OKR5rM++Mnjsz74yROoPnjL47Mu+Mvnrz74uZbP+uAnT6D64LVsvupCgGv5rA9+8gSqDxnAdOd9IvAxgX9H+Mrj73eErzw+64SfPAHrRHs2u4Npu5lAoaoWqeox4Glck256Trz5BJ9NyOkzj6puV9WdbbmOqi5X17xr4JpdOivIfHUex/ThxKlzfH0ngAeAH3LqVDv+8vjiK88twK9UtRFAVSvaci0REeCLwD+DyKOA+y/OZD6bFcJfnjHAe84xK4BrPAunqu/hGoflyV998JonQH3wlcdvffCRx19d8PedwHd98JfHJx95/NYHf9fxURf85fNXH3zlCVQffE3067NO+Mrjr074yeOzTvjJE7BOtIcFmLbzNZHmQFXdB65/RCA9iDztuY6nG/ls0GnAfCJyr4iUAF8Cfhooj4hcDpSpakEby+dtMlN/eUYDZ4prTZ93ReS0NlwL4EygXFV3BZHnNuB+5+fwG+COIPJsAS530hZw4pRGvvirD6HirT545acu+Mvjrz7446s++BKoPvjjrS74cxu+64MvQdcHOXGi36DqhJw6OXBAfvL4rBMn52lPnQjEAkzbBTWRZqjziMiPcc148Pdg86nqj1V1iJPnGwHyxAM/xndF83UdX5OZ+ssTg2tKn9nAD4Blzl+igfK5Xc+pf7H6ynML8B3n5/AdXLNBBMpzI3CriGzA9VjhmJfjwspPffDKT13wdf7e+K8PvvirD74Eqg/+eKsL/virD74EVR/k1Il+A+rIPP7qhLc8ba0TwbAA03a+JuUsF9faNTivFUHkac91ENcKnZcCX1LnoWkbr/UPTryt95bnU1xzwhWIyB4nbaOIDPJ3HVUtV9UWVW0F/oLrsVOgspUCz6vLOqAV1+R7Ab+TuCY5vRpYetJ39JVnEfC8k/ZMMOVT1R2qer6qzsD1y2s3gfmrDx0qQH0I5OS64MsI/NcHrwLUB18C1Qev/NQFf/zVB6+CqQ/iZaJfAtQJH3n88pXHX50I4jrB1omALMC03XpglIhki0gcrvnPXna2Rc4xi4CXgsjT5uuIyIXAj4DLVfVIG/KN8jjmcmBHgDzPq2q6qg5X1eG4/tNPV9X9Aa6T4XHeq3A9Tgj0c3gRmA8gIqNxNbAfCCIfwHnADlX1XDPIX569wNnOMfOBXYHyiEi6U7Yo4CfAwwTmrz50mCDqg7c8/uqCV6q6OUB98HUtf/XBlxfxXx988VUX/PFXH7wKVB+cu60lwHZV/Z3HLp91wk8ef+XwmsdfnfCTp811IijaAT0FetqGq7fJx7j+cvmxk5YKvI2rgr7NSbM3+8hzFa7/qI1AOfBmEHkKcbUT5Dubtx5A3vI9h+s/9ybgFVwNe37znLR/D6f2GvJ2naeAzc51XsZj9mw/eeKAvznl2wjMD+Y7OemPAze34d9pLrABVw+xtcCMIPJ820n7GPgVzgwYHnn+ievxT5Pz73lTEPXBW55A9cFbHr/1wUcev3XBV74g6oO3awWqD97y+K0Pvsrmry74uVag+uAtT6D6MBfXo9VNHv8uF/urE37y+KwTfvL4rBN+8gSsE+3ZbKoYY4wxIWGPyIwxxoSEBRhjjDEhYQHGGGNMSFiAMcYYExIWYIwxxoSEBRhjwkREhouX2YqNiRQWYIyJIM5odmO6BAswxoRXtIj8RVxrcywXkV7y2Rol7vU8+gGIyDvirAkiIgOcKVsQkf8UkWdE5BVc088b0yVYgDEmvEYBf1LVCUANrjmgngR+pKqTcY2CvzOI85wOLFLV+aEqqDFtZQHGmPAqVtV85/0GXJNKpqjqu07aE7gWvQpkhaq2aS0WY0LNAowx4dXo8b4FSPFzbDOf/Z9NOGnf4Q4skzEdwgKMMV1LLVAtImc6n78CuO9m9gAznPfXdnK5jGkz63FiTNezCHjYWeSrCPiqk/4bXItvfQVYGa7CGRMsm03ZGGNMSNgjMmOMMSFhAcYYY0xIWIAxxhgTEhZgjDHGhIQFGGOMMSFhAcYYY0xIWIAxxhgTEv8f38Otc1DXsTk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grpSp>
        <p:nvGrpSpPr>
          <p:cNvPr id="3" name="群組 2"/>
          <p:cNvGrpSpPr/>
          <p:nvPr/>
        </p:nvGrpSpPr>
        <p:grpSpPr>
          <a:xfrm>
            <a:off x="4800600" y="2958369"/>
            <a:ext cx="3886200" cy="3044528"/>
            <a:chOff x="323528" y="2996952"/>
            <a:chExt cx="3886200" cy="3044528"/>
          </a:xfrm>
        </p:grpSpPr>
        <p:pic>
          <p:nvPicPr>
            <p:cNvPr id="5122" name="Picture 2" descr="https://lh5.googleusercontent.com/b_1Ykz3PW_ibI1TRBrRLyZq7fk8NCPEmiIkKHlaGRzbuwXfjdjJMnJrCCUiQYGlHFem_SpKE_6jNSRwjG5WDhWmxXb_GnoIpyaY7hl-INLQfVo2jFxhpwIfRKqzkCBQg-aZ8G3nOiwU8M-D_8wjph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996952"/>
              <a:ext cx="3886200" cy="2495551"/>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1331640" y="5579815"/>
              <a:ext cx="2376264" cy="461665"/>
            </a:xfrm>
            <a:prstGeom prst="rect">
              <a:avLst/>
            </a:prstGeom>
            <a:noFill/>
          </p:spPr>
          <p:txBody>
            <a:bodyPr wrap="square" rtlCol="0">
              <a:spAutoFit/>
            </a:bodyPr>
            <a:lstStyle/>
            <a:p>
              <a:pPr algn="ctr"/>
              <a:r>
                <a:rPr lang="en-US" altLang="zh-TW" dirty="0"/>
                <a:t>Us-1</a:t>
              </a:r>
              <a:endParaRPr lang="zh-TW" altLang="en-US" dirty="0"/>
            </a:p>
          </p:txBody>
        </p:sp>
      </p:grpSp>
      <p:grpSp>
        <p:nvGrpSpPr>
          <p:cNvPr id="5" name="群組 4"/>
          <p:cNvGrpSpPr/>
          <p:nvPr/>
        </p:nvGrpSpPr>
        <p:grpSpPr>
          <a:xfrm>
            <a:off x="457200" y="2958369"/>
            <a:ext cx="3886200" cy="3019056"/>
            <a:chOff x="4505164" y="3022424"/>
            <a:chExt cx="3886200" cy="3019056"/>
          </a:xfrm>
        </p:grpSpPr>
        <p:pic>
          <p:nvPicPr>
            <p:cNvPr id="5126" name="Picture 6" descr="https://lh3.googleusercontent.com/b9gVqpc0dh8IcsZklWd2jks4235Y97SaFFHkwF5PsgvEAeoa56Fc96vhg1Yw0_rs3T8jG3FlQQrnLOxEIAnMn7u37II3wPjn1YKdCXrQzYAeTEpKGdxg7gWW-OuzksB3iMO_b8pYRSAvF8p3aARJC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5164" y="3022424"/>
              <a:ext cx="3886200" cy="2495551"/>
            </a:xfrm>
            <a:prstGeom prst="rect">
              <a:avLst/>
            </a:prstGeom>
            <a:noFill/>
            <a:extLst>
              <a:ext uri="{909E8E84-426E-40DD-AFC4-6F175D3DCCD1}">
                <a14:hiddenFill xmlns:a14="http://schemas.microsoft.com/office/drawing/2010/main">
                  <a:solidFill>
                    <a:srgbClr val="FFFFFF"/>
                  </a:solidFill>
                </a14:hiddenFill>
              </a:ext>
            </a:extLst>
          </p:spPr>
        </p:pic>
        <p:sp>
          <p:nvSpPr>
            <p:cNvPr id="11" name="文字方塊 10"/>
            <p:cNvSpPr txBox="1"/>
            <p:nvPr/>
          </p:nvSpPr>
          <p:spPr>
            <a:xfrm>
              <a:off x="5548536" y="5579815"/>
              <a:ext cx="2376264" cy="461665"/>
            </a:xfrm>
            <a:prstGeom prst="rect">
              <a:avLst/>
            </a:prstGeom>
            <a:noFill/>
          </p:spPr>
          <p:txBody>
            <a:bodyPr wrap="square" rtlCol="0">
              <a:spAutoFit/>
            </a:bodyPr>
            <a:lstStyle/>
            <a:p>
              <a:pPr algn="ctr"/>
              <a:r>
                <a:rPr lang="en-US" altLang="zh-TW" dirty="0"/>
                <a:t>US-All</a:t>
              </a:r>
              <a:endParaRPr lang="zh-TW" altLang="en-US" dirty="0"/>
            </a:p>
          </p:txBody>
        </p:sp>
      </p:grpSp>
    </p:spTree>
    <p:extLst>
      <p:ext uri="{BB962C8B-B14F-4D97-AF65-F5344CB8AC3E}">
        <p14:creationId xmlns:p14="http://schemas.microsoft.com/office/powerpoint/2010/main" val="1676465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p:nvPr>
        </p:nvSpPr>
        <p:spPr/>
        <p:txBody>
          <a:bodyPr/>
          <a:lstStyle/>
          <a:p>
            <a:r>
              <a:rPr lang="en-US" altLang="zh-TW" dirty="0"/>
              <a:t>Hour-Count Distribution</a:t>
            </a:r>
          </a:p>
        </p:txBody>
      </p:sp>
      <p:sp>
        <p:nvSpPr>
          <p:cNvPr id="16387" name="Rectangle 3"/>
          <p:cNvSpPr>
            <a:spLocks noGrp="1"/>
          </p:cNvSpPr>
          <p:nvPr>
            <p:ph idx="1"/>
          </p:nvPr>
        </p:nvSpPr>
        <p:spPr/>
        <p:txBody>
          <a:bodyPr/>
          <a:lstStyle/>
          <a:p>
            <a:pPr marL="342900" indent="-342900"/>
            <a:r>
              <a:rPr lang="en-US" altLang="zh-TW" dirty="0"/>
              <a:t>Hour-Count Distribution in same subnet (24bit)</a:t>
            </a:r>
          </a:p>
          <a:p>
            <a:pPr marL="342900" indent="-342900">
              <a:buFont typeface="Wingdings 2" panose="05020102010507070707" pitchFamily="18" charset="2"/>
              <a:buNone/>
            </a:pPr>
            <a:endParaRPr lang="en-US" altLang="zh-TW" dirty="0"/>
          </a:p>
        </p:txBody>
      </p:sp>
      <p:sp>
        <p:nvSpPr>
          <p:cNvPr id="16388" name="頁尾版面配置區 2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r>
              <a:rPr lang="en-US" altLang="zh-TW" sz="1200">
                <a:solidFill>
                  <a:srgbClr val="520E0E"/>
                </a:solidFill>
                <a:latin typeface="Times New Roman" panose="02020603050405020304" pitchFamily="18" charset="0"/>
              </a:rPr>
              <a:t>Copyright © 2008</a:t>
            </a:r>
          </a:p>
        </p:txBody>
      </p:sp>
      <p:sp>
        <p:nvSpPr>
          <p:cNvPr id="16389" name="投影片編號版面配置區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fld id="{B3EF94F9-57D5-405A-850B-9ED1000BD3DC}" type="slidenum">
              <a:rPr lang="en-US" altLang="zh-TW" sz="1200" smtClean="0">
                <a:solidFill>
                  <a:srgbClr val="520E0E"/>
                </a:solidFill>
                <a:latin typeface="Times New Roman" panose="02020603050405020304" pitchFamily="18" charset="0"/>
              </a:rPr>
              <a:pPr>
                <a:spcBef>
                  <a:spcPct val="0"/>
                </a:spcBef>
                <a:buClrTx/>
                <a:buSzTx/>
                <a:buFontTx/>
                <a:buNone/>
              </a:pPr>
              <a:t>23</a:t>
            </a:fld>
            <a:endParaRPr lang="en-US" altLang="zh-TW" sz="1200">
              <a:solidFill>
                <a:srgbClr val="520E0E"/>
              </a:solidFill>
              <a:latin typeface="Times New Roman" panose="02020603050405020304" pitchFamily="18" charset="0"/>
            </a:endParaRPr>
          </a:p>
        </p:txBody>
      </p:sp>
      <p:pic>
        <p:nvPicPr>
          <p:cNvPr id="3" name="圖片 2"/>
          <p:cNvPicPr>
            <a:picLocks noChangeAspect="1"/>
          </p:cNvPicPr>
          <p:nvPr/>
        </p:nvPicPr>
        <p:blipFill>
          <a:blip r:embed="rId3"/>
          <a:stretch>
            <a:fillRect/>
          </a:stretch>
        </p:blipFill>
        <p:spPr>
          <a:xfrm>
            <a:off x="162723" y="2708920"/>
            <a:ext cx="8729757" cy="3088358"/>
          </a:xfrm>
          <a:prstGeom prst="rect">
            <a:avLst/>
          </a:prstGeom>
        </p:spPr>
      </p:pic>
    </p:spTree>
    <p:extLst>
      <p:ext uri="{BB962C8B-B14F-4D97-AF65-F5344CB8AC3E}">
        <p14:creationId xmlns:p14="http://schemas.microsoft.com/office/powerpoint/2010/main" val="2206771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dirty="0">
                <a:solidFill>
                  <a:schemeClr val="tx1"/>
                </a:solidFill>
              </a:rPr>
              <a:t>Clustering</a:t>
            </a:r>
            <a:endParaRPr lang="zh-TW" altLang="en-US" dirty="0">
              <a:solidFill>
                <a:schemeClr val="tx1"/>
              </a:solidFill>
            </a:endParaRPr>
          </a:p>
        </p:txBody>
      </p:sp>
      <p:sp>
        <p:nvSpPr>
          <p:cNvPr id="11267" name="文字版面配置區 2"/>
          <p:cNvSpPr>
            <a:spLocks noGrp="1"/>
          </p:cNvSpPr>
          <p:nvPr>
            <p:ph type="body" idx="1"/>
          </p:nvPr>
        </p:nvSpPr>
        <p:spPr>
          <a:xfrm>
            <a:off x="530225" y="2705100"/>
            <a:ext cx="7772400" cy="1876425"/>
          </a:xfrm>
        </p:spPr>
        <p:txBody>
          <a:bodyPr/>
          <a:lstStyle/>
          <a:p>
            <a:pPr marL="342900" indent="-342900">
              <a:buFont typeface="Wingdings" panose="05000000000000000000" pitchFamily="2" charset="2"/>
              <a:buChar char="l"/>
            </a:pPr>
            <a:r>
              <a:rPr lang="en-US" altLang="zh-TW" dirty="0">
                <a:solidFill>
                  <a:schemeClr val="tx1"/>
                </a:solidFill>
              </a:rPr>
              <a:t>Attributes Selection</a:t>
            </a:r>
          </a:p>
          <a:p>
            <a:pPr marL="342900" indent="-342900">
              <a:buFont typeface="Wingdings" panose="05000000000000000000" pitchFamily="2" charset="2"/>
              <a:buChar char="l"/>
            </a:pPr>
            <a:r>
              <a:rPr lang="en-US" altLang="zh-TW" dirty="0">
                <a:solidFill>
                  <a:schemeClr val="tx1"/>
                </a:solidFill>
              </a:rPr>
              <a:t>Clustering Method</a:t>
            </a:r>
          </a:p>
          <a:p>
            <a:pPr marL="342900" indent="-342900">
              <a:buFont typeface="Wingdings" panose="05000000000000000000" pitchFamily="2" charset="2"/>
              <a:buChar char="l"/>
            </a:pPr>
            <a:r>
              <a:rPr lang="en-US" altLang="zh-TW" dirty="0">
                <a:solidFill>
                  <a:schemeClr val="tx1"/>
                </a:solidFill>
              </a:rPr>
              <a:t>Clustering Results Evaluation</a:t>
            </a:r>
          </a:p>
          <a:p>
            <a:pPr marL="342900" indent="-342900">
              <a:buFont typeface="Wingdings" panose="05000000000000000000" pitchFamily="2" charset="2"/>
              <a:buChar char="l"/>
            </a:pPr>
            <a:endParaRPr lang="en-US" altLang="zh-TW" dirty="0">
              <a:solidFill>
                <a:schemeClr val="tx1"/>
              </a:solidFill>
            </a:endParaRPr>
          </a:p>
        </p:txBody>
      </p:sp>
      <p:sp>
        <p:nvSpPr>
          <p:cNvPr id="11268" name="頁尾版面配置區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新細明體" panose="02020500000000000000" pitchFamily="18" charset="-120"/>
              </a:defRPr>
            </a:lvl1pPr>
            <a:lvl2pPr marL="742950" indent="-285750">
              <a:defRPr kumimoji="1" sz="2400">
                <a:solidFill>
                  <a:schemeClr val="tx1"/>
                </a:solidFill>
                <a:latin typeface="Times New Roman" panose="02020603050405020304" pitchFamily="18" charset="0"/>
                <a:ea typeface="新細明體" panose="02020500000000000000" pitchFamily="18" charset="-120"/>
              </a:defRPr>
            </a:lvl2pPr>
            <a:lvl3pPr marL="1143000" indent="-228600">
              <a:defRPr kumimoji="1" sz="2400">
                <a:solidFill>
                  <a:schemeClr val="tx1"/>
                </a:solidFill>
                <a:latin typeface="Times New Roman" panose="02020603050405020304" pitchFamily="18" charset="0"/>
                <a:ea typeface="新細明體" panose="02020500000000000000" pitchFamily="18" charset="-120"/>
              </a:defRPr>
            </a:lvl3pPr>
            <a:lvl4pPr marL="1600200" indent="-228600">
              <a:defRPr kumimoji="1" sz="2400">
                <a:solidFill>
                  <a:schemeClr val="tx1"/>
                </a:solidFill>
                <a:latin typeface="Times New Roman" panose="02020603050405020304" pitchFamily="18" charset="0"/>
                <a:ea typeface="新細明體" panose="02020500000000000000" pitchFamily="18" charset="-120"/>
              </a:defRPr>
            </a:lvl4pPr>
            <a:lvl5pPr marL="2057400" indent="-228600">
              <a:defRPr kumimoji="1"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9pPr>
          </a:lstStyle>
          <a:p>
            <a:r>
              <a:rPr kumimoji="0" lang="en-US" altLang="zh-TW" sz="1200">
                <a:solidFill>
                  <a:srgbClr val="F0E3C0"/>
                </a:solidFill>
              </a:rPr>
              <a:t>Copyright © 2008</a:t>
            </a:r>
          </a:p>
        </p:txBody>
      </p:sp>
      <p:sp>
        <p:nvSpPr>
          <p:cNvPr id="11269" name="投影片編號版面配置區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新細明體" panose="02020500000000000000" pitchFamily="18" charset="-120"/>
              </a:defRPr>
            </a:lvl1pPr>
            <a:lvl2pPr marL="742950" indent="-285750">
              <a:defRPr kumimoji="1" sz="2400">
                <a:solidFill>
                  <a:schemeClr val="tx1"/>
                </a:solidFill>
                <a:latin typeface="Times New Roman" panose="02020603050405020304" pitchFamily="18" charset="0"/>
                <a:ea typeface="新細明體" panose="02020500000000000000" pitchFamily="18" charset="-120"/>
              </a:defRPr>
            </a:lvl2pPr>
            <a:lvl3pPr marL="1143000" indent="-228600">
              <a:defRPr kumimoji="1" sz="2400">
                <a:solidFill>
                  <a:schemeClr val="tx1"/>
                </a:solidFill>
                <a:latin typeface="Times New Roman" panose="02020603050405020304" pitchFamily="18" charset="0"/>
                <a:ea typeface="新細明體" panose="02020500000000000000" pitchFamily="18" charset="-120"/>
              </a:defRPr>
            </a:lvl3pPr>
            <a:lvl4pPr marL="1600200" indent="-228600">
              <a:defRPr kumimoji="1" sz="2400">
                <a:solidFill>
                  <a:schemeClr val="tx1"/>
                </a:solidFill>
                <a:latin typeface="Times New Roman" panose="02020603050405020304" pitchFamily="18" charset="0"/>
                <a:ea typeface="新細明體" panose="02020500000000000000" pitchFamily="18" charset="-120"/>
              </a:defRPr>
            </a:lvl4pPr>
            <a:lvl5pPr marL="2057400" indent="-228600">
              <a:defRPr kumimoji="1"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9pPr>
          </a:lstStyle>
          <a:p>
            <a:fld id="{DA48549D-210D-469E-9674-C9BEB05956E4}" type="slidenum">
              <a:rPr kumimoji="0" lang="en-US" altLang="zh-TW" sz="1200" smtClean="0">
                <a:solidFill>
                  <a:srgbClr val="F0E3C0"/>
                </a:solidFill>
              </a:rPr>
              <a:pPr/>
              <a:t>24</a:t>
            </a:fld>
            <a:endParaRPr kumimoji="0" lang="en-US" altLang="zh-TW" sz="1200">
              <a:solidFill>
                <a:srgbClr val="F0E3C0"/>
              </a:solidFill>
            </a:endParaRPr>
          </a:p>
        </p:txBody>
      </p:sp>
    </p:spTree>
    <p:extLst>
      <p:ext uri="{BB962C8B-B14F-4D97-AF65-F5344CB8AC3E}">
        <p14:creationId xmlns:p14="http://schemas.microsoft.com/office/powerpoint/2010/main" val="1805104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p:nvPr>
        </p:nvSpPr>
        <p:spPr/>
        <p:txBody>
          <a:bodyPr/>
          <a:lstStyle/>
          <a:p>
            <a:r>
              <a:rPr lang="en-US" altLang="zh-TW" dirty="0"/>
              <a:t>Attributes Selection</a:t>
            </a:r>
          </a:p>
        </p:txBody>
      </p:sp>
      <p:sp>
        <p:nvSpPr>
          <p:cNvPr id="16387" name="Rectangle 3"/>
          <p:cNvSpPr>
            <a:spLocks noGrp="1"/>
          </p:cNvSpPr>
          <p:nvPr>
            <p:ph idx="1"/>
          </p:nvPr>
        </p:nvSpPr>
        <p:spPr/>
        <p:txBody>
          <a:bodyPr/>
          <a:lstStyle/>
          <a:p>
            <a:pPr marL="342900" indent="-342900"/>
            <a:r>
              <a:rPr lang="en-US" altLang="zh-TW" dirty="0"/>
              <a:t>Use transaction counts (orange line) in 3 periods to be attributes for clustering</a:t>
            </a:r>
          </a:p>
        </p:txBody>
      </p:sp>
      <p:sp>
        <p:nvSpPr>
          <p:cNvPr id="16388" name="頁尾版面配置區 2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r>
              <a:rPr lang="en-US" altLang="zh-TW" sz="1200">
                <a:solidFill>
                  <a:srgbClr val="520E0E"/>
                </a:solidFill>
                <a:latin typeface="Times New Roman" panose="02020603050405020304" pitchFamily="18" charset="0"/>
              </a:rPr>
              <a:t>Copyright © 2008</a:t>
            </a:r>
          </a:p>
        </p:txBody>
      </p:sp>
      <p:sp>
        <p:nvSpPr>
          <p:cNvPr id="16389" name="投影片編號版面配置區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fld id="{B3EF94F9-57D5-405A-850B-9ED1000BD3DC}" type="slidenum">
              <a:rPr lang="en-US" altLang="zh-TW" sz="1200" smtClean="0">
                <a:solidFill>
                  <a:srgbClr val="520E0E"/>
                </a:solidFill>
                <a:latin typeface="Times New Roman" panose="02020603050405020304" pitchFamily="18" charset="0"/>
              </a:rPr>
              <a:pPr>
                <a:spcBef>
                  <a:spcPct val="0"/>
                </a:spcBef>
                <a:buClrTx/>
                <a:buSzTx/>
                <a:buFontTx/>
                <a:buNone/>
              </a:pPr>
              <a:t>25</a:t>
            </a:fld>
            <a:endParaRPr lang="en-US" altLang="zh-TW" sz="1200">
              <a:solidFill>
                <a:srgbClr val="520E0E"/>
              </a:solidFill>
              <a:latin typeface="Times New Roman" panose="02020603050405020304" pitchFamily="18" charset="0"/>
            </a:endParaRPr>
          </a:p>
        </p:txBody>
      </p:sp>
      <p:pic>
        <p:nvPicPr>
          <p:cNvPr id="4" name="圖片 3">
            <a:extLst>
              <a:ext uri="{FF2B5EF4-FFF2-40B4-BE49-F238E27FC236}">
                <a16:creationId xmlns:a16="http://schemas.microsoft.com/office/drawing/2014/main" id="{EB1C3C60-FFB1-2033-F323-111E630EE3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563" y="2855730"/>
            <a:ext cx="5308873" cy="3556183"/>
          </a:xfrm>
          <a:prstGeom prst="rect">
            <a:avLst/>
          </a:prstGeom>
        </p:spPr>
      </p:pic>
    </p:spTree>
    <p:extLst>
      <p:ext uri="{BB962C8B-B14F-4D97-AF65-F5344CB8AC3E}">
        <p14:creationId xmlns:p14="http://schemas.microsoft.com/office/powerpoint/2010/main" val="14507601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p:nvPr>
        </p:nvSpPr>
        <p:spPr/>
        <p:txBody>
          <a:bodyPr/>
          <a:lstStyle/>
          <a:p>
            <a:r>
              <a:rPr lang="en-US" altLang="zh-TW" dirty="0"/>
              <a:t>Clustering Method</a:t>
            </a:r>
          </a:p>
        </p:txBody>
      </p:sp>
      <p:sp>
        <p:nvSpPr>
          <p:cNvPr id="16387" name="Rectangle 3"/>
          <p:cNvSpPr>
            <a:spLocks noGrp="1"/>
          </p:cNvSpPr>
          <p:nvPr>
            <p:ph idx="1"/>
          </p:nvPr>
        </p:nvSpPr>
        <p:spPr/>
        <p:txBody>
          <a:bodyPr/>
          <a:lstStyle/>
          <a:p>
            <a:pPr marL="342900" indent="-342900"/>
            <a:r>
              <a:rPr lang="en-US" altLang="zh-TW" dirty="0"/>
              <a:t>Clustering Algorithm:</a:t>
            </a:r>
          </a:p>
          <a:p>
            <a:pPr marL="709613" lvl="1" indent="-342900"/>
            <a:r>
              <a:rPr lang="en-US" altLang="zh-TW" dirty="0"/>
              <a:t>Mini-Batch K-Means</a:t>
            </a:r>
          </a:p>
          <a:p>
            <a:pPr marL="342900" indent="-342900"/>
            <a:r>
              <a:rPr lang="en-US" altLang="zh-TW" dirty="0"/>
              <a:t>Number of Clusters: 3 </a:t>
            </a:r>
          </a:p>
          <a:p>
            <a:pPr marL="342900" indent="-342900"/>
            <a:endParaRPr lang="en-US" altLang="zh-TW" dirty="0"/>
          </a:p>
        </p:txBody>
      </p:sp>
      <p:sp>
        <p:nvSpPr>
          <p:cNvPr id="16388" name="頁尾版面配置區 2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r>
              <a:rPr lang="en-US" altLang="zh-TW" sz="1200">
                <a:solidFill>
                  <a:srgbClr val="520E0E"/>
                </a:solidFill>
                <a:latin typeface="Times New Roman" panose="02020603050405020304" pitchFamily="18" charset="0"/>
              </a:rPr>
              <a:t>Copyright © 2008</a:t>
            </a:r>
          </a:p>
        </p:txBody>
      </p:sp>
      <p:sp>
        <p:nvSpPr>
          <p:cNvPr id="16389" name="投影片編號版面配置區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fld id="{B3EF94F9-57D5-405A-850B-9ED1000BD3DC}" type="slidenum">
              <a:rPr lang="en-US" altLang="zh-TW" sz="1200" smtClean="0">
                <a:solidFill>
                  <a:srgbClr val="520E0E"/>
                </a:solidFill>
                <a:latin typeface="Times New Roman" panose="02020603050405020304" pitchFamily="18" charset="0"/>
              </a:rPr>
              <a:pPr>
                <a:spcBef>
                  <a:spcPct val="0"/>
                </a:spcBef>
                <a:buClrTx/>
                <a:buSzTx/>
                <a:buFontTx/>
                <a:buNone/>
              </a:pPr>
              <a:t>26</a:t>
            </a:fld>
            <a:endParaRPr lang="en-US" altLang="zh-TW" sz="1200">
              <a:solidFill>
                <a:srgbClr val="520E0E"/>
              </a:solidFill>
              <a:latin typeface="Times New Roman" panose="02020603050405020304" pitchFamily="18" charset="0"/>
            </a:endParaRPr>
          </a:p>
        </p:txBody>
      </p:sp>
      <p:pic>
        <p:nvPicPr>
          <p:cNvPr id="1028" name="Picture 4" descr="https://lh3.googleusercontent.com/TbvT6c_KaZ6k5GbizKdRMYnAfRxlrWOOzkZncrudfezWkDeCDMG3F2N8g2bXld4jkK0LMvM0G3HCbXKLJAL3iHMQdgCoEC4Pm4Cz-T8sInyDrkJpoqkzC9I-0YgrT-w6XjLR8pPohCkKcru4WFV1g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5362" y="1943563"/>
            <a:ext cx="4021438" cy="3672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7324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p:nvPr>
        </p:nvSpPr>
        <p:spPr/>
        <p:txBody>
          <a:bodyPr/>
          <a:lstStyle/>
          <a:p>
            <a:r>
              <a:rPr lang="en-US" altLang="zh-TW" dirty="0"/>
              <a:t>Clustering Method</a:t>
            </a:r>
          </a:p>
        </p:txBody>
      </p:sp>
      <p:sp>
        <p:nvSpPr>
          <p:cNvPr id="16387" name="Rectangle 3"/>
          <p:cNvSpPr>
            <a:spLocks noGrp="1"/>
          </p:cNvSpPr>
          <p:nvPr>
            <p:ph idx="1"/>
          </p:nvPr>
        </p:nvSpPr>
        <p:spPr/>
        <p:txBody>
          <a:bodyPr/>
          <a:lstStyle/>
          <a:p>
            <a:pPr marL="342900" indent="-342900"/>
            <a:r>
              <a:rPr lang="en-US" altLang="zh-TW" dirty="0"/>
              <a:t>Dimension Reduction:</a:t>
            </a:r>
          </a:p>
          <a:p>
            <a:pPr marL="709613" lvl="1" indent="-342900"/>
            <a:r>
              <a:rPr lang="en-US" altLang="zh-TW" dirty="0"/>
              <a:t>PCA</a:t>
            </a:r>
          </a:p>
          <a:p>
            <a:pPr marL="342900" indent="-342900"/>
            <a:r>
              <a:rPr lang="en-US" altLang="zh-TW" dirty="0"/>
              <a:t>Dimension: 3 -&gt; 2 </a:t>
            </a:r>
          </a:p>
          <a:p>
            <a:pPr marL="342900" indent="-342900"/>
            <a:endParaRPr lang="en-US" altLang="zh-TW" dirty="0"/>
          </a:p>
        </p:txBody>
      </p:sp>
      <p:sp>
        <p:nvSpPr>
          <p:cNvPr id="16388" name="頁尾版面配置區 2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r>
              <a:rPr lang="en-US" altLang="zh-TW" sz="1200">
                <a:solidFill>
                  <a:srgbClr val="520E0E"/>
                </a:solidFill>
                <a:latin typeface="Times New Roman" panose="02020603050405020304" pitchFamily="18" charset="0"/>
              </a:rPr>
              <a:t>Copyright © 2008</a:t>
            </a:r>
          </a:p>
        </p:txBody>
      </p:sp>
      <p:sp>
        <p:nvSpPr>
          <p:cNvPr id="16389" name="投影片編號版面配置區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fld id="{B3EF94F9-57D5-405A-850B-9ED1000BD3DC}" type="slidenum">
              <a:rPr lang="en-US" altLang="zh-TW" sz="1200" smtClean="0">
                <a:solidFill>
                  <a:srgbClr val="520E0E"/>
                </a:solidFill>
                <a:latin typeface="Times New Roman" panose="02020603050405020304" pitchFamily="18" charset="0"/>
              </a:rPr>
              <a:pPr>
                <a:spcBef>
                  <a:spcPct val="0"/>
                </a:spcBef>
                <a:buClrTx/>
                <a:buSzTx/>
                <a:buFontTx/>
                <a:buNone/>
              </a:pPr>
              <a:t>27</a:t>
            </a:fld>
            <a:endParaRPr lang="en-US" altLang="zh-TW" sz="1200">
              <a:solidFill>
                <a:srgbClr val="520E0E"/>
              </a:solidFill>
              <a:latin typeface="Times New Roman" panose="02020603050405020304" pitchFamily="18" charset="0"/>
            </a:endParaRPr>
          </a:p>
        </p:txBody>
      </p:sp>
      <p:pic>
        <p:nvPicPr>
          <p:cNvPr id="3" name="圖片 2"/>
          <p:cNvPicPr>
            <a:picLocks noChangeAspect="1"/>
          </p:cNvPicPr>
          <p:nvPr/>
        </p:nvPicPr>
        <p:blipFill>
          <a:blip r:embed="rId2"/>
          <a:stretch>
            <a:fillRect/>
          </a:stretch>
        </p:blipFill>
        <p:spPr>
          <a:xfrm>
            <a:off x="4211960" y="2420888"/>
            <a:ext cx="4824536" cy="3143694"/>
          </a:xfrm>
          <a:prstGeom prst="rect">
            <a:avLst/>
          </a:prstGeom>
        </p:spPr>
      </p:pic>
    </p:spTree>
    <p:extLst>
      <p:ext uri="{BB962C8B-B14F-4D97-AF65-F5344CB8AC3E}">
        <p14:creationId xmlns:p14="http://schemas.microsoft.com/office/powerpoint/2010/main" val="42098585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p:nvPr>
        </p:nvSpPr>
        <p:spPr/>
        <p:txBody>
          <a:bodyPr/>
          <a:lstStyle/>
          <a:p>
            <a:r>
              <a:rPr lang="en-US" altLang="zh-TW" dirty="0"/>
              <a:t>Clustering Results Evaluation</a:t>
            </a:r>
          </a:p>
        </p:txBody>
      </p:sp>
      <p:sp>
        <p:nvSpPr>
          <p:cNvPr id="16387" name="Rectangle 3"/>
          <p:cNvSpPr>
            <a:spLocks noGrp="1"/>
          </p:cNvSpPr>
          <p:nvPr>
            <p:ph idx="1"/>
          </p:nvPr>
        </p:nvSpPr>
        <p:spPr/>
        <p:txBody>
          <a:bodyPr/>
          <a:lstStyle/>
          <a:p>
            <a:pPr marL="342900" indent="-342900"/>
            <a:r>
              <a:rPr lang="en-US" altLang="zh-TW" dirty="0" err="1"/>
              <a:t>S_Dbw</a:t>
            </a:r>
            <a:r>
              <a:rPr lang="en-US" altLang="zh-TW" dirty="0"/>
              <a:t> score</a:t>
            </a:r>
          </a:p>
          <a:p>
            <a:pPr marL="709613" lvl="1" indent="-342900"/>
            <a:r>
              <a:rPr lang="en-US" altLang="zh-TW" dirty="0"/>
              <a:t>Internal evaluation: no ground truth</a:t>
            </a:r>
          </a:p>
          <a:p>
            <a:pPr marL="709613" lvl="1" indent="-342900"/>
            <a:r>
              <a:rPr lang="en-US" altLang="zh-TW" dirty="0"/>
              <a:t>Consider both inter-cluster density (</a:t>
            </a:r>
            <a:r>
              <a:rPr lang="en-US" altLang="zh-TW" dirty="0" err="1"/>
              <a:t>Dens_bw</a:t>
            </a:r>
            <a:r>
              <a:rPr lang="en-US" altLang="zh-TW" dirty="0"/>
              <a:t>) and intra-cluster variance (Scat)</a:t>
            </a:r>
          </a:p>
          <a:p>
            <a:pPr marL="709613" lvl="1" indent="-342900"/>
            <a:r>
              <a:rPr lang="en-US" altLang="zh-TW" dirty="0"/>
              <a:t>Lower value represents better performance</a:t>
            </a:r>
          </a:p>
          <a:p>
            <a:pPr marL="709613" lvl="1" indent="-342900"/>
            <a:endParaRPr lang="en-US" altLang="zh-TW" dirty="0"/>
          </a:p>
        </p:txBody>
      </p:sp>
      <p:sp>
        <p:nvSpPr>
          <p:cNvPr id="16388" name="頁尾版面配置區 2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r>
              <a:rPr lang="en-US" altLang="zh-TW" sz="1200">
                <a:solidFill>
                  <a:srgbClr val="520E0E"/>
                </a:solidFill>
                <a:latin typeface="Times New Roman" panose="02020603050405020304" pitchFamily="18" charset="0"/>
              </a:rPr>
              <a:t>Copyright © 2008</a:t>
            </a:r>
          </a:p>
        </p:txBody>
      </p:sp>
      <p:sp>
        <p:nvSpPr>
          <p:cNvPr id="16389" name="投影片編號版面配置區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fld id="{B3EF94F9-57D5-405A-850B-9ED1000BD3DC}" type="slidenum">
              <a:rPr lang="en-US" altLang="zh-TW" sz="1200" smtClean="0">
                <a:solidFill>
                  <a:srgbClr val="520E0E"/>
                </a:solidFill>
                <a:latin typeface="Times New Roman" panose="02020603050405020304" pitchFamily="18" charset="0"/>
              </a:rPr>
              <a:pPr>
                <a:spcBef>
                  <a:spcPct val="0"/>
                </a:spcBef>
                <a:buClrTx/>
                <a:buSzTx/>
                <a:buFontTx/>
                <a:buNone/>
              </a:pPr>
              <a:t>28</a:t>
            </a:fld>
            <a:endParaRPr lang="en-US" altLang="zh-TW" sz="1200">
              <a:solidFill>
                <a:srgbClr val="520E0E"/>
              </a:solidFill>
              <a:latin typeface="Times New Roman" panose="02020603050405020304" pitchFamily="18" charset="0"/>
            </a:endParaRPr>
          </a:p>
        </p:txBody>
      </p:sp>
      <p:sp>
        <p:nvSpPr>
          <p:cNvPr id="3" name="文字方塊 2"/>
          <p:cNvSpPr txBox="1"/>
          <p:nvPr/>
        </p:nvSpPr>
        <p:spPr>
          <a:xfrm flipH="1">
            <a:off x="2303748" y="4797152"/>
            <a:ext cx="4536504" cy="461665"/>
          </a:xfrm>
          <a:prstGeom prst="rect">
            <a:avLst/>
          </a:prstGeom>
          <a:noFill/>
        </p:spPr>
        <p:txBody>
          <a:bodyPr wrap="square" rtlCol="0">
            <a:spAutoFit/>
          </a:bodyPr>
          <a:lstStyle/>
          <a:p>
            <a:pPr algn="ctr"/>
            <a:r>
              <a:rPr lang="en-US" altLang="zh-TW" dirty="0" err="1"/>
              <a:t>S_Dbw</a:t>
            </a:r>
            <a:r>
              <a:rPr lang="en-US" altLang="zh-TW" dirty="0"/>
              <a:t> (c) = Scat(c) + </a:t>
            </a:r>
            <a:r>
              <a:rPr lang="en-US" altLang="zh-TW" dirty="0" err="1"/>
              <a:t>Dens_bw</a:t>
            </a:r>
            <a:r>
              <a:rPr lang="en-US" altLang="zh-TW" dirty="0"/>
              <a:t>(c)</a:t>
            </a:r>
            <a:endParaRPr lang="zh-TW" altLang="en-US" dirty="0"/>
          </a:p>
        </p:txBody>
      </p:sp>
    </p:spTree>
    <p:extLst>
      <p:ext uri="{BB962C8B-B14F-4D97-AF65-F5344CB8AC3E}">
        <p14:creationId xmlns:p14="http://schemas.microsoft.com/office/powerpoint/2010/main" val="2878083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p:nvPr>
        </p:nvSpPr>
        <p:spPr/>
        <p:txBody>
          <a:bodyPr/>
          <a:lstStyle/>
          <a:p>
            <a:r>
              <a:rPr lang="en-US" altLang="zh-TW" dirty="0"/>
              <a:t>Clustering Results Evaluation</a:t>
            </a:r>
          </a:p>
        </p:txBody>
      </p:sp>
      <p:sp>
        <p:nvSpPr>
          <p:cNvPr id="16387" name="Rectangle 3"/>
          <p:cNvSpPr>
            <a:spLocks noGrp="1"/>
          </p:cNvSpPr>
          <p:nvPr>
            <p:ph idx="1"/>
          </p:nvPr>
        </p:nvSpPr>
        <p:spPr/>
        <p:txBody>
          <a:bodyPr/>
          <a:lstStyle/>
          <a:p>
            <a:pPr marL="342900" indent="-342900"/>
            <a:r>
              <a:rPr lang="en-US" altLang="zh-TW" dirty="0"/>
              <a:t>Result with and without dimension reduction</a:t>
            </a:r>
          </a:p>
          <a:p>
            <a:pPr marL="342900" indent="-342900"/>
            <a:r>
              <a:rPr lang="en-US" altLang="zh-TW" dirty="0"/>
              <a:t>Data: US-All</a:t>
            </a:r>
          </a:p>
        </p:txBody>
      </p:sp>
      <p:sp>
        <p:nvSpPr>
          <p:cNvPr id="16388" name="頁尾版面配置區 2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r>
              <a:rPr lang="en-US" altLang="zh-TW" sz="1200">
                <a:solidFill>
                  <a:srgbClr val="520E0E"/>
                </a:solidFill>
                <a:latin typeface="Times New Roman" panose="02020603050405020304" pitchFamily="18" charset="0"/>
              </a:rPr>
              <a:t>Copyright © 2008</a:t>
            </a:r>
          </a:p>
        </p:txBody>
      </p:sp>
      <p:sp>
        <p:nvSpPr>
          <p:cNvPr id="16389" name="投影片編號版面配置區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fld id="{B3EF94F9-57D5-405A-850B-9ED1000BD3DC}" type="slidenum">
              <a:rPr lang="en-US" altLang="zh-TW" sz="1200" smtClean="0">
                <a:solidFill>
                  <a:srgbClr val="520E0E"/>
                </a:solidFill>
                <a:latin typeface="Times New Roman" panose="02020603050405020304" pitchFamily="18" charset="0"/>
              </a:rPr>
              <a:pPr>
                <a:spcBef>
                  <a:spcPct val="0"/>
                </a:spcBef>
                <a:buClrTx/>
                <a:buSzTx/>
                <a:buFontTx/>
                <a:buNone/>
              </a:pPr>
              <a:t>29</a:t>
            </a:fld>
            <a:endParaRPr lang="en-US" altLang="zh-TW" sz="1200">
              <a:solidFill>
                <a:srgbClr val="520E0E"/>
              </a:solidFill>
              <a:latin typeface="Times New Roman" panose="02020603050405020304" pitchFamily="18" charset="0"/>
            </a:endParaRPr>
          </a:p>
        </p:txBody>
      </p:sp>
      <p:pic>
        <p:nvPicPr>
          <p:cNvPr id="2051" name="Picture 3" descr="https://lh4.googleusercontent.com/Z5jckEBN-3xja2sysWcPZyvkc3vKTt5iWmwtHc0a7PHZgsqmN6TTHe9noRLQniWs8rR0DpKHGVqtlZKlUNlmKBEBSMpNOz9yVX1SbwckLcLw7aw2w1KgWKXm7lDyrNG80RK9Gl5GY5HkFIHdouJNV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2852936"/>
            <a:ext cx="3105150" cy="3048000"/>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1380397" y="5860943"/>
            <a:ext cx="1855508" cy="461665"/>
          </a:xfrm>
          <a:prstGeom prst="rect">
            <a:avLst/>
          </a:prstGeom>
          <a:noFill/>
        </p:spPr>
        <p:txBody>
          <a:bodyPr wrap="none" rtlCol="0">
            <a:spAutoFit/>
          </a:bodyPr>
          <a:lstStyle/>
          <a:p>
            <a:r>
              <a:rPr lang="en-US" altLang="zh-TW" dirty="0"/>
              <a:t>Without PCA</a:t>
            </a:r>
            <a:endParaRPr lang="zh-TW" altLang="en-US" dirty="0"/>
          </a:p>
        </p:txBody>
      </p:sp>
      <p:sp>
        <p:nvSpPr>
          <p:cNvPr id="10" name="文字方塊 9"/>
          <p:cNvSpPr txBox="1"/>
          <p:nvPr/>
        </p:nvSpPr>
        <p:spPr>
          <a:xfrm>
            <a:off x="5775556" y="5900936"/>
            <a:ext cx="1462773" cy="461665"/>
          </a:xfrm>
          <a:prstGeom prst="rect">
            <a:avLst/>
          </a:prstGeom>
          <a:noFill/>
        </p:spPr>
        <p:txBody>
          <a:bodyPr wrap="none" rtlCol="0">
            <a:spAutoFit/>
          </a:bodyPr>
          <a:lstStyle/>
          <a:p>
            <a:r>
              <a:rPr lang="en-US" altLang="zh-TW" dirty="0"/>
              <a:t>With PCA</a:t>
            </a:r>
            <a:endParaRPr lang="zh-TW" altLang="en-US" dirty="0"/>
          </a:p>
        </p:txBody>
      </p:sp>
      <p:pic>
        <p:nvPicPr>
          <p:cNvPr id="2053" name="Picture 5" descr="https://lh5.googleusercontent.com/cn6-wkjRibf-JVMZPdSH_ms0o5kGELtTDgdYjwFeRIyGaK40RpMRkZ7mKDXp6FfCmhrZtA_STTn_QHCM4I5CWKURilG6QwC_HYfbc4Ee4JpGzWkyW7Qxn7IoFY6OmuTEgTHqVmuHQIYDhomgnkZHW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5547" y="2956286"/>
            <a:ext cx="4042792" cy="294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954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altLang="zh-TW" dirty="0">
                <a:solidFill>
                  <a:schemeClr val="tx1"/>
                </a:solidFill>
              </a:rPr>
              <a:t>Introduction</a:t>
            </a:r>
            <a:endParaRPr lang="zh-TW" altLang="en-US">
              <a:solidFill>
                <a:schemeClr val="tx1"/>
              </a:solidFill>
            </a:endParaRPr>
          </a:p>
        </p:txBody>
      </p:sp>
      <p:sp>
        <p:nvSpPr>
          <p:cNvPr id="11267" name="文字版面配置區 2"/>
          <p:cNvSpPr>
            <a:spLocks noGrp="1"/>
          </p:cNvSpPr>
          <p:nvPr>
            <p:ph type="body" idx="1"/>
          </p:nvPr>
        </p:nvSpPr>
        <p:spPr>
          <a:xfrm>
            <a:off x="530225" y="2705100"/>
            <a:ext cx="7772400" cy="1876425"/>
          </a:xfrm>
        </p:spPr>
        <p:txBody>
          <a:bodyPr/>
          <a:lstStyle/>
          <a:p>
            <a:pPr marL="342900" indent="-342900">
              <a:buFont typeface="Wingdings" panose="05000000000000000000" pitchFamily="2" charset="2"/>
              <a:buChar char="l"/>
            </a:pPr>
            <a:r>
              <a:rPr lang="en-US" altLang="zh-TW" dirty="0">
                <a:solidFill>
                  <a:schemeClr val="tx1"/>
                </a:solidFill>
              </a:rPr>
              <a:t>Twitch</a:t>
            </a:r>
          </a:p>
          <a:p>
            <a:pPr marL="342900" indent="-342900">
              <a:buFont typeface="Wingdings" panose="05000000000000000000" pitchFamily="2" charset="2"/>
              <a:buChar char="l"/>
            </a:pPr>
            <a:r>
              <a:rPr lang="en-US" altLang="zh-TW" dirty="0">
                <a:solidFill>
                  <a:schemeClr val="tx1"/>
                </a:solidFill>
              </a:rPr>
              <a:t>Capture-Recapture Model</a:t>
            </a:r>
          </a:p>
          <a:p>
            <a:pPr marL="342900" indent="-342900">
              <a:buFont typeface="Wingdings" panose="05000000000000000000" pitchFamily="2" charset="2"/>
              <a:buChar char="l"/>
            </a:pPr>
            <a:r>
              <a:rPr lang="en-US" altLang="zh-TW" dirty="0">
                <a:solidFill>
                  <a:schemeClr val="tx1"/>
                </a:solidFill>
              </a:rPr>
              <a:t>Problem Statement</a:t>
            </a:r>
          </a:p>
          <a:p>
            <a:pPr marL="342900" indent="-342900">
              <a:buFont typeface="Wingdings" panose="05000000000000000000" pitchFamily="2" charset="2"/>
              <a:buChar char="l"/>
            </a:pPr>
            <a:r>
              <a:rPr lang="en-US" altLang="zh-TW" dirty="0">
                <a:solidFill>
                  <a:schemeClr val="tx1"/>
                </a:solidFill>
              </a:rPr>
              <a:t>Contribution</a:t>
            </a:r>
          </a:p>
        </p:txBody>
      </p:sp>
      <p:sp>
        <p:nvSpPr>
          <p:cNvPr id="11268" name="頁尾版面配置區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新細明體" panose="02020500000000000000" pitchFamily="18" charset="-120"/>
              </a:defRPr>
            </a:lvl1pPr>
            <a:lvl2pPr marL="742950" indent="-285750">
              <a:defRPr kumimoji="1" sz="2400">
                <a:solidFill>
                  <a:schemeClr val="tx1"/>
                </a:solidFill>
                <a:latin typeface="Times New Roman" panose="02020603050405020304" pitchFamily="18" charset="0"/>
                <a:ea typeface="新細明體" panose="02020500000000000000" pitchFamily="18" charset="-120"/>
              </a:defRPr>
            </a:lvl2pPr>
            <a:lvl3pPr marL="1143000" indent="-228600">
              <a:defRPr kumimoji="1" sz="2400">
                <a:solidFill>
                  <a:schemeClr val="tx1"/>
                </a:solidFill>
                <a:latin typeface="Times New Roman" panose="02020603050405020304" pitchFamily="18" charset="0"/>
                <a:ea typeface="新細明體" panose="02020500000000000000" pitchFamily="18" charset="-120"/>
              </a:defRPr>
            </a:lvl3pPr>
            <a:lvl4pPr marL="1600200" indent="-228600">
              <a:defRPr kumimoji="1" sz="2400">
                <a:solidFill>
                  <a:schemeClr val="tx1"/>
                </a:solidFill>
                <a:latin typeface="Times New Roman" panose="02020603050405020304" pitchFamily="18" charset="0"/>
                <a:ea typeface="新細明體" panose="02020500000000000000" pitchFamily="18" charset="-120"/>
              </a:defRPr>
            </a:lvl4pPr>
            <a:lvl5pPr marL="2057400" indent="-228600">
              <a:defRPr kumimoji="1"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9pPr>
          </a:lstStyle>
          <a:p>
            <a:r>
              <a:rPr kumimoji="0" lang="en-US" altLang="zh-TW" sz="1200" dirty="0">
                <a:solidFill>
                  <a:srgbClr val="F0E3C0"/>
                </a:solidFill>
              </a:rPr>
              <a:t>Copyright © 2008</a:t>
            </a:r>
          </a:p>
        </p:txBody>
      </p:sp>
      <p:sp>
        <p:nvSpPr>
          <p:cNvPr id="11269" name="投影片編號版面配置區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新細明體" panose="02020500000000000000" pitchFamily="18" charset="-120"/>
              </a:defRPr>
            </a:lvl1pPr>
            <a:lvl2pPr marL="742950" indent="-285750">
              <a:defRPr kumimoji="1" sz="2400">
                <a:solidFill>
                  <a:schemeClr val="tx1"/>
                </a:solidFill>
                <a:latin typeface="Times New Roman" panose="02020603050405020304" pitchFamily="18" charset="0"/>
                <a:ea typeface="新細明體" panose="02020500000000000000" pitchFamily="18" charset="-120"/>
              </a:defRPr>
            </a:lvl2pPr>
            <a:lvl3pPr marL="1143000" indent="-228600">
              <a:defRPr kumimoji="1" sz="2400">
                <a:solidFill>
                  <a:schemeClr val="tx1"/>
                </a:solidFill>
                <a:latin typeface="Times New Roman" panose="02020603050405020304" pitchFamily="18" charset="0"/>
                <a:ea typeface="新細明體" panose="02020500000000000000" pitchFamily="18" charset="-120"/>
              </a:defRPr>
            </a:lvl3pPr>
            <a:lvl4pPr marL="1600200" indent="-228600">
              <a:defRPr kumimoji="1" sz="2400">
                <a:solidFill>
                  <a:schemeClr val="tx1"/>
                </a:solidFill>
                <a:latin typeface="Times New Roman" panose="02020603050405020304" pitchFamily="18" charset="0"/>
                <a:ea typeface="新細明體" panose="02020500000000000000" pitchFamily="18" charset="-120"/>
              </a:defRPr>
            </a:lvl4pPr>
            <a:lvl5pPr marL="2057400" indent="-228600">
              <a:defRPr kumimoji="1"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9pPr>
          </a:lstStyle>
          <a:p>
            <a:fld id="{DA48549D-210D-469E-9674-C9BEB05956E4}" type="slidenum">
              <a:rPr kumimoji="0" lang="en-US" altLang="zh-TW" sz="1200" smtClean="0">
                <a:solidFill>
                  <a:srgbClr val="F0E3C0"/>
                </a:solidFill>
              </a:rPr>
              <a:pPr/>
              <a:t>3</a:t>
            </a:fld>
            <a:endParaRPr kumimoji="0" lang="en-US" altLang="zh-TW" sz="1200" dirty="0">
              <a:solidFill>
                <a:srgbClr val="F0E3C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p:nvPr>
        </p:nvSpPr>
        <p:spPr/>
        <p:txBody>
          <a:bodyPr/>
          <a:lstStyle/>
          <a:p>
            <a:r>
              <a:rPr lang="en-US" altLang="zh-TW" dirty="0"/>
              <a:t>Clustering Results Evaluation</a:t>
            </a:r>
          </a:p>
        </p:txBody>
      </p:sp>
      <p:sp>
        <p:nvSpPr>
          <p:cNvPr id="16387" name="Rectangle 3"/>
          <p:cNvSpPr>
            <a:spLocks noGrp="1"/>
          </p:cNvSpPr>
          <p:nvPr>
            <p:ph idx="1"/>
          </p:nvPr>
        </p:nvSpPr>
        <p:spPr/>
        <p:txBody>
          <a:bodyPr/>
          <a:lstStyle/>
          <a:p>
            <a:pPr marL="342900" indent="-342900"/>
            <a:r>
              <a:rPr lang="en-US" altLang="zh-TW" dirty="0"/>
              <a:t>K-means with different numbers of clusters</a:t>
            </a:r>
          </a:p>
          <a:p>
            <a:pPr marL="342900" indent="-342900"/>
            <a:r>
              <a:rPr lang="en-US" altLang="zh-TW" dirty="0"/>
              <a:t>Data: US-All</a:t>
            </a:r>
          </a:p>
        </p:txBody>
      </p:sp>
      <p:sp>
        <p:nvSpPr>
          <p:cNvPr id="16388" name="頁尾版面配置區 2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r>
              <a:rPr lang="en-US" altLang="zh-TW" sz="1200">
                <a:solidFill>
                  <a:srgbClr val="520E0E"/>
                </a:solidFill>
                <a:latin typeface="Times New Roman" panose="02020603050405020304" pitchFamily="18" charset="0"/>
              </a:rPr>
              <a:t>Copyright © 2008</a:t>
            </a:r>
          </a:p>
        </p:txBody>
      </p:sp>
      <p:sp>
        <p:nvSpPr>
          <p:cNvPr id="16389" name="投影片編號版面配置區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fld id="{B3EF94F9-57D5-405A-850B-9ED1000BD3DC}" type="slidenum">
              <a:rPr lang="en-US" altLang="zh-TW" sz="1200" smtClean="0">
                <a:solidFill>
                  <a:srgbClr val="520E0E"/>
                </a:solidFill>
                <a:latin typeface="Times New Roman" panose="02020603050405020304" pitchFamily="18" charset="0"/>
              </a:rPr>
              <a:pPr>
                <a:spcBef>
                  <a:spcPct val="0"/>
                </a:spcBef>
                <a:buClrTx/>
                <a:buSzTx/>
                <a:buFontTx/>
                <a:buNone/>
              </a:pPr>
              <a:t>30</a:t>
            </a:fld>
            <a:endParaRPr lang="en-US" altLang="zh-TW" sz="1200">
              <a:solidFill>
                <a:srgbClr val="520E0E"/>
              </a:solidFill>
              <a:latin typeface="Times New Roman" panose="02020603050405020304" pitchFamily="18" charset="0"/>
            </a:endParaRPr>
          </a:p>
        </p:txBody>
      </p:sp>
      <p:pic>
        <p:nvPicPr>
          <p:cNvPr id="3074" name="Picture 2" descr="https://lh4.googleusercontent.com/1QAs-ix1DoBmapyVcdBcTxfeAYti8gWjS4sl6QAqhNsztlGaMfEUx7rBwwKKhp4jhAMevXeTPzcFHl7dZleGBRCg5LicIQhw3R0P_foCiYLb4rjkIU6-68lW2U93JFEVVZ8WAcIaBmTGe7dJAlURu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458" y="2997366"/>
            <a:ext cx="4154174" cy="308643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lh4.googleusercontent.com/uNwyjF7UotLV7S4YX1kJYL3DKZdY-lQHbxszszOFibzXm7f38qwFaTSTOkg5En7he00bJXAXm0JRl_9TlBm_aaOYgpQUA7Txe0FTlpXAU6Lf-j9W9tsafbv406zPdgLn2lSmhu_sIP_gyA2PVomRO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1374" y="2997367"/>
            <a:ext cx="4194168" cy="3086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3980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p:nvPr>
        </p:nvSpPr>
        <p:spPr/>
        <p:txBody>
          <a:bodyPr/>
          <a:lstStyle/>
          <a:p>
            <a:r>
              <a:rPr lang="en-US" altLang="zh-TW" dirty="0"/>
              <a:t>Clustering Results Evaluation</a:t>
            </a:r>
          </a:p>
        </p:txBody>
      </p:sp>
      <p:sp>
        <p:nvSpPr>
          <p:cNvPr id="16387" name="Rectangle 3"/>
          <p:cNvSpPr>
            <a:spLocks noGrp="1"/>
          </p:cNvSpPr>
          <p:nvPr>
            <p:ph idx="1"/>
          </p:nvPr>
        </p:nvSpPr>
        <p:spPr>
          <a:xfrm>
            <a:off x="457200" y="1935163"/>
            <a:ext cx="3878163" cy="4389437"/>
          </a:xfrm>
        </p:spPr>
        <p:txBody>
          <a:bodyPr/>
          <a:lstStyle/>
          <a:p>
            <a:pPr marL="342900" indent="-342900"/>
            <a:r>
              <a:rPr lang="en-US" altLang="zh-TW" dirty="0"/>
              <a:t>Data: US-All</a:t>
            </a:r>
          </a:p>
          <a:p>
            <a:pPr marL="342900" indent="-342900"/>
            <a:r>
              <a:rPr lang="en-US" altLang="zh-TW" dirty="0"/>
              <a:t>Number of Clusters = 3</a:t>
            </a:r>
          </a:p>
          <a:p>
            <a:pPr marL="342900" indent="-342900"/>
            <a:r>
              <a:rPr lang="en-US" altLang="zh-TW" dirty="0"/>
              <a:t>Number of Periods = 3</a:t>
            </a:r>
          </a:p>
          <a:p>
            <a:r>
              <a:rPr lang="en-US" altLang="zh-TW" dirty="0"/>
              <a:t> Example:</a:t>
            </a:r>
          </a:p>
          <a:p>
            <a:pPr marL="0" indent="0">
              <a:buNone/>
            </a:pPr>
            <a:r>
              <a:rPr lang="en-US" altLang="zh-TW" dirty="0" err="1"/>
              <a:t>n_periods</a:t>
            </a:r>
            <a:r>
              <a:rPr lang="en-US" altLang="zh-TW" dirty="0"/>
              <a:t>: 3, slide_hour:2 </a:t>
            </a:r>
          </a:p>
          <a:p>
            <a:pPr marL="0" indent="0">
              <a:buNone/>
            </a:pPr>
            <a:r>
              <a:rPr lang="en-US" altLang="zh-TW" dirty="0"/>
              <a:t>Transaction count in</a:t>
            </a:r>
          </a:p>
          <a:p>
            <a:pPr marL="0" indent="0">
              <a:buNone/>
            </a:pPr>
            <a:r>
              <a:rPr lang="en-US" altLang="zh-TW" dirty="0"/>
              <a:t>[02~09, 10~17, 18~01]</a:t>
            </a:r>
            <a:endParaRPr lang="zh-TW" altLang="en-US" dirty="0"/>
          </a:p>
          <a:p>
            <a:pPr marL="342900" indent="-342900"/>
            <a:endParaRPr lang="en-US" altLang="zh-TW" dirty="0"/>
          </a:p>
        </p:txBody>
      </p:sp>
      <p:sp>
        <p:nvSpPr>
          <p:cNvPr id="16388" name="頁尾版面配置區 2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r>
              <a:rPr lang="en-US" altLang="zh-TW" sz="1200">
                <a:solidFill>
                  <a:srgbClr val="520E0E"/>
                </a:solidFill>
                <a:latin typeface="Times New Roman" panose="02020603050405020304" pitchFamily="18" charset="0"/>
              </a:rPr>
              <a:t>Copyright © 2008</a:t>
            </a:r>
          </a:p>
        </p:txBody>
      </p:sp>
      <p:sp>
        <p:nvSpPr>
          <p:cNvPr id="16389" name="投影片編號版面配置區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fld id="{B3EF94F9-57D5-405A-850B-9ED1000BD3DC}" type="slidenum">
              <a:rPr lang="en-US" altLang="zh-TW" sz="1200" smtClean="0">
                <a:solidFill>
                  <a:srgbClr val="520E0E"/>
                </a:solidFill>
                <a:latin typeface="Times New Roman" panose="02020603050405020304" pitchFamily="18" charset="0"/>
              </a:rPr>
              <a:pPr>
                <a:spcBef>
                  <a:spcPct val="0"/>
                </a:spcBef>
                <a:buClrTx/>
                <a:buSzTx/>
                <a:buFontTx/>
                <a:buNone/>
              </a:pPr>
              <a:t>31</a:t>
            </a:fld>
            <a:endParaRPr lang="en-US" altLang="zh-TW" sz="1200">
              <a:solidFill>
                <a:srgbClr val="520E0E"/>
              </a:solidFill>
              <a:latin typeface="Times New Roman" panose="02020603050405020304" pitchFamily="18" charset="0"/>
            </a:endParaRPr>
          </a:p>
        </p:txBody>
      </p:sp>
      <p:pic>
        <p:nvPicPr>
          <p:cNvPr id="6" name="圖片 5"/>
          <p:cNvPicPr>
            <a:picLocks noChangeAspect="1"/>
          </p:cNvPicPr>
          <p:nvPr/>
        </p:nvPicPr>
        <p:blipFill>
          <a:blip r:embed="rId2"/>
          <a:stretch>
            <a:fillRect/>
          </a:stretch>
        </p:blipFill>
        <p:spPr>
          <a:xfrm>
            <a:off x="4559121" y="1747329"/>
            <a:ext cx="4477375" cy="4706007"/>
          </a:xfrm>
          <a:prstGeom prst="rect">
            <a:avLst/>
          </a:prstGeom>
        </p:spPr>
      </p:pic>
      <p:sp>
        <p:nvSpPr>
          <p:cNvPr id="4" name="向右箭號 3"/>
          <p:cNvSpPr/>
          <p:nvPr/>
        </p:nvSpPr>
        <p:spPr>
          <a:xfrm>
            <a:off x="4644008" y="3501008"/>
            <a:ext cx="432048"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985295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p:nvPr>
        </p:nvSpPr>
        <p:spPr/>
        <p:txBody>
          <a:bodyPr/>
          <a:lstStyle/>
          <a:p>
            <a:r>
              <a:rPr lang="en-US" altLang="zh-TW" dirty="0"/>
              <a:t>Clustering Results Evaluation</a:t>
            </a:r>
          </a:p>
        </p:txBody>
      </p:sp>
      <p:sp>
        <p:nvSpPr>
          <p:cNvPr id="16387" name="Rectangle 3"/>
          <p:cNvSpPr>
            <a:spLocks noGrp="1"/>
          </p:cNvSpPr>
          <p:nvPr>
            <p:ph idx="1"/>
          </p:nvPr>
        </p:nvSpPr>
        <p:spPr>
          <a:xfrm>
            <a:off x="457200" y="1935163"/>
            <a:ext cx="3970784" cy="557733"/>
          </a:xfrm>
        </p:spPr>
        <p:txBody>
          <a:bodyPr/>
          <a:lstStyle/>
          <a:p>
            <a:pPr marL="342900" indent="-342900"/>
            <a:r>
              <a:rPr lang="en-US" altLang="zh-TW" dirty="0"/>
              <a:t>Number of Periods = 4</a:t>
            </a:r>
          </a:p>
        </p:txBody>
      </p:sp>
      <p:sp>
        <p:nvSpPr>
          <p:cNvPr id="16388" name="頁尾版面配置區 2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r>
              <a:rPr lang="en-US" altLang="zh-TW" sz="1200">
                <a:solidFill>
                  <a:srgbClr val="520E0E"/>
                </a:solidFill>
                <a:latin typeface="Times New Roman" panose="02020603050405020304" pitchFamily="18" charset="0"/>
              </a:rPr>
              <a:t>Copyright © 2008</a:t>
            </a:r>
          </a:p>
        </p:txBody>
      </p:sp>
      <p:sp>
        <p:nvSpPr>
          <p:cNvPr id="16389" name="投影片編號版面配置區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fld id="{B3EF94F9-57D5-405A-850B-9ED1000BD3DC}" type="slidenum">
              <a:rPr lang="en-US" altLang="zh-TW" sz="1200" smtClean="0">
                <a:solidFill>
                  <a:srgbClr val="520E0E"/>
                </a:solidFill>
                <a:latin typeface="Times New Roman" panose="02020603050405020304" pitchFamily="18" charset="0"/>
              </a:rPr>
              <a:pPr>
                <a:spcBef>
                  <a:spcPct val="0"/>
                </a:spcBef>
                <a:buClrTx/>
                <a:buSzTx/>
                <a:buFontTx/>
                <a:buNone/>
              </a:pPr>
              <a:t>32</a:t>
            </a:fld>
            <a:endParaRPr lang="en-US" altLang="zh-TW" sz="1200">
              <a:solidFill>
                <a:srgbClr val="520E0E"/>
              </a:solidFill>
              <a:latin typeface="Times New Roman" panose="02020603050405020304" pitchFamily="18" charset="0"/>
            </a:endParaRPr>
          </a:p>
        </p:txBody>
      </p:sp>
      <p:sp>
        <p:nvSpPr>
          <p:cNvPr id="9" name="Rectangle 3"/>
          <p:cNvSpPr txBox="1">
            <a:spLocks/>
          </p:cNvSpPr>
          <p:nvPr/>
        </p:nvSpPr>
        <p:spPr bwMode="auto">
          <a:xfrm>
            <a:off x="4925049" y="1939835"/>
            <a:ext cx="3970784" cy="557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ct val="20000"/>
              </a:spcBef>
              <a:spcAft>
                <a:spcPct val="0"/>
              </a:spcAft>
              <a:buClr>
                <a:srgbClr val="E2A200"/>
              </a:buClr>
              <a:buSzPct val="95000"/>
              <a:buFont typeface="Wingdings 2" panose="05020102010507070707"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E2A200"/>
              </a:buClr>
              <a:buSzPct val="65000"/>
              <a:buFont typeface="Wingdings 2" panose="05020102010507070707"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C3986D"/>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342900" indent="-342900"/>
            <a:r>
              <a:rPr kumimoji="0" lang="en-US" altLang="zh-TW" dirty="0"/>
              <a:t>Number of Periods = 6</a:t>
            </a:r>
          </a:p>
        </p:txBody>
      </p:sp>
      <p:grpSp>
        <p:nvGrpSpPr>
          <p:cNvPr id="6" name="群組 5"/>
          <p:cNvGrpSpPr/>
          <p:nvPr/>
        </p:nvGrpSpPr>
        <p:grpSpPr>
          <a:xfrm>
            <a:off x="208665" y="2368192"/>
            <a:ext cx="4467849" cy="3694030"/>
            <a:chOff x="208665" y="2368192"/>
            <a:chExt cx="4467849" cy="3694030"/>
          </a:xfrm>
        </p:grpSpPr>
        <p:pic>
          <p:nvPicPr>
            <p:cNvPr id="2" name="圖片 1"/>
            <p:cNvPicPr>
              <a:picLocks noChangeAspect="1"/>
            </p:cNvPicPr>
            <p:nvPr/>
          </p:nvPicPr>
          <p:blipFill>
            <a:blip r:embed="rId3"/>
            <a:stretch>
              <a:fillRect/>
            </a:stretch>
          </p:blipFill>
          <p:spPr>
            <a:xfrm>
              <a:off x="208665" y="2985218"/>
              <a:ext cx="4467849" cy="3077004"/>
            </a:xfrm>
            <a:prstGeom prst="rect">
              <a:avLst/>
            </a:prstGeom>
          </p:spPr>
        </p:pic>
        <p:pic>
          <p:nvPicPr>
            <p:cNvPr id="5" name="圖片 4"/>
            <p:cNvPicPr>
              <a:picLocks noChangeAspect="1"/>
            </p:cNvPicPr>
            <p:nvPr/>
          </p:nvPicPr>
          <p:blipFill>
            <a:blip r:embed="rId4"/>
            <a:stretch>
              <a:fillRect/>
            </a:stretch>
          </p:blipFill>
          <p:spPr>
            <a:xfrm>
              <a:off x="237245" y="2368192"/>
              <a:ext cx="4410691" cy="619211"/>
            </a:xfrm>
            <a:prstGeom prst="rect">
              <a:avLst/>
            </a:prstGeom>
          </p:spPr>
        </p:pic>
      </p:grpSp>
      <p:grpSp>
        <p:nvGrpSpPr>
          <p:cNvPr id="8" name="群組 7"/>
          <p:cNvGrpSpPr/>
          <p:nvPr/>
        </p:nvGrpSpPr>
        <p:grpSpPr>
          <a:xfrm>
            <a:off x="4695569" y="2368192"/>
            <a:ext cx="4429743" cy="2798555"/>
            <a:chOff x="4695569" y="2368192"/>
            <a:chExt cx="4429743" cy="2798555"/>
          </a:xfrm>
        </p:grpSpPr>
        <p:pic>
          <p:nvPicPr>
            <p:cNvPr id="7" name="圖片 6"/>
            <p:cNvPicPr>
              <a:picLocks noChangeAspect="1"/>
            </p:cNvPicPr>
            <p:nvPr/>
          </p:nvPicPr>
          <p:blipFill>
            <a:blip r:embed="rId5"/>
            <a:stretch>
              <a:fillRect/>
            </a:stretch>
          </p:blipFill>
          <p:spPr>
            <a:xfrm>
              <a:off x="4695569" y="2985218"/>
              <a:ext cx="4429743" cy="2181529"/>
            </a:xfrm>
            <a:prstGeom prst="rect">
              <a:avLst/>
            </a:prstGeom>
          </p:spPr>
        </p:pic>
        <p:pic>
          <p:nvPicPr>
            <p:cNvPr id="15" name="圖片 14"/>
            <p:cNvPicPr>
              <a:picLocks noChangeAspect="1"/>
            </p:cNvPicPr>
            <p:nvPr/>
          </p:nvPicPr>
          <p:blipFill>
            <a:blip r:embed="rId4"/>
            <a:stretch>
              <a:fillRect/>
            </a:stretch>
          </p:blipFill>
          <p:spPr>
            <a:xfrm>
              <a:off x="4705094" y="2368192"/>
              <a:ext cx="4410691" cy="619211"/>
            </a:xfrm>
            <a:prstGeom prst="rect">
              <a:avLst/>
            </a:prstGeom>
          </p:spPr>
        </p:pic>
      </p:grpSp>
    </p:spTree>
    <p:extLst>
      <p:ext uri="{BB962C8B-B14F-4D97-AF65-F5344CB8AC3E}">
        <p14:creationId xmlns:p14="http://schemas.microsoft.com/office/powerpoint/2010/main" val="41627261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p:nvPr>
        </p:nvSpPr>
        <p:spPr/>
        <p:txBody>
          <a:bodyPr/>
          <a:lstStyle/>
          <a:p>
            <a:r>
              <a:rPr lang="en-US" altLang="zh-TW" dirty="0"/>
              <a:t>Clustering Results Evaluation</a:t>
            </a:r>
          </a:p>
        </p:txBody>
      </p:sp>
      <p:sp>
        <p:nvSpPr>
          <p:cNvPr id="16388" name="頁尾版面配置區 2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r>
              <a:rPr lang="en-US" altLang="zh-TW" sz="1200">
                <a:solidFill>
                  <a:srgbClr val="520E0E"/>
                </a:solidFill>
                <a:latin typeface="Times New Roman" panose="02020603050405020304" pitchFamily="18" charset="0"/>
              </a:rPr>
              <a:t>Copyright © 2008</a:t>
            </a:r>
          </a:p>
        </p:txBody>
      </p:sp>
      <p:sp>
        <p:nvSpPr>
          <p:cNvPr id="16389" name="投影片編號版面配置區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fld id="{B3EF94F9-57D5-405A-850B-9ED1000BD3DC}" type="slidenum">
              <a:rPr lang="en-US" altLang="zh-TW" sz="1200" smtClean="0">
                <a:solidFill>
                  <a:srgbClr val="520E0E"/>
                </a:solidFill>
                <a:latin typeface="Times New Roman" panose="02020603050405020304" pitchFamily="18" charset="0"/>
              </a:rPr>
              <a:pPr>
                <a:spcBef>
                  <a:spcPct val="0"/>
                </a:spcBef>
                <a:buClrTx/>
                <a:buSzTx/>
                <a:buFontTx/>
                <a:buNone/>
              </a:pPr>
              <a:t>33</a:t>
            </a:fld>
            <a:endParaRPr lang="en-US" altLang="zh-TW" sz="1200">
              <a:solidFill>
                <a:srgbClr val="520E0E"/>
              </a:solidFill>
              <a:latin typeface="Times New Roman" panose="02020603050405020304" pitchFamily="18" charset="0"/>
            </a:endParaRPr>
          </a:p>
        </p:txBody>
      </p:sp>
      <p:sp>
        <p:nvSpPr>
          <p:cNvPr id="3" name="內容版面配置區 2">
            <a:extLst>
              <a:ext uri="{FF2B5EF4-FFF2-40B4-BE49-F238E27FC236}">
                <a16:creationId xmlns:a16="http://schemas.microsoft.com/office/drawing/2014/main" id="{10F9814E-A1D3-DA3F-77EA-D4E70811E7E1}"/>
              </a:ext>
            </a:extLst>
          </p:cNvPr>
          <p:cNvSpPr>
            <a:spLocks noGrp="1"/>
          </p:cNvSpPr>
          <p:nvPr>
            <p:ph idx="1"/>
          </p:nvPr>
        </p:nvSpPr>
        <p:spPr/>
        <p:txBody>
          <a:bodyPr/>
          <a:lstStyle/>
          <a:p>
            <a:r>
              <a:rPr lang="en-US" altLang="zh-TW" dirty="0"/>
              <a:t>After I check all the clustering results, I find that the results with </a:t>
            </a:r>
            <a:r>
              <a:rPr lang="en-US" altLang="zh-TW" dirty="0" err="1"/>
              <a:t>S_Dbw</a:t>
            </a:r>
            <a:r>
              <a:rPr lang="en-US" altLang="zh-TW" dirty="0"/>
              <a:t> score less than 0.37 are actually the same as each other.</a:t>
            </a:r>
          </a:p>
        </p:txBody>
      </p:sp>
      <p:sp>
        <p:nvSpPr>
          <p:cNvPr id="4" name="向下箭號 2">
            <a:extLst>
              <a:ext uri="{FF2B5EF4-FFF2-40B4-BE49-F238E27FC236}">
                <a16:creationId xmlns:a16="http://schemas.microsoft.com/office/drawing/2014/main" id="{BA85C5C8-6FC9-E571-6027-3C2A8E2267E1}"/>
              </a:ext>
            </a:extLst>
          </p:cNvPr>
          <p:cNvSpPr/>
          <p:nvPr/>
        </p:nvSpPr>
        <p:spPr>
          <a:xfrm>
            <a:off x="4391980" y="3429000"/>
            <a:ext cx="360040"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66BB0230-9310-7401-4E09-8CD285415D49}"/>
              </a:ext>
            </a:extLst>
          </p:cNvPr>
          <p:cNvSpPr txBox="1"/>
          <p:nvPr/>
        </p:nvSpPr>
        <p:spPr>
          <a:xfrm>
            <a:off x="687524" y="4077072"/>
            <a:ext cx="7768952" cy="923330"/>
          </a:xfrm>
          <a:prstGeom prst="rect">
            <a:avLst/>
          </a:prstGeom>
          <a:noFill/>
        </p:spPr>
        <p:txBody>
          <a:bodyPr wrap="square" rtlCol="0">
            <a:spAutoFit/>
          </a:bodyPr>
          <a:lstStyle/>
          <a:p>
            <a:pPr marL="0" indent="0" algn="ctr">
              <a:buNone/>
            </a:pPr>
            <a:r>
              <a:rPr lang="en-US" altLang="zh-TW" sz="2600" dirty="0">
                <a:latin typeface="+mn-lt"/>
                <a:ea typeface="+mn-ea"/>
              </a:rPr>
              <a:t>They have the same servers’ distribution of 3 clusters.</a:t>
            </a:r>
            <a:br>
              <a:rPr lang="en-US" altLang="zh-TW" sz="2600" dirty="0">
                <a:latin typeface="+mn-lt"/>
                <a:ea typeface="+mn-ea"/>
              </a:rPr>
            </a:br>
            <a:r>
              <a:rPr lang="en-US" altLang="zh-TW" sz="2600" dirty="0">
                <a:latin typeface="+mn-lt"/>
                <a:ea typeface="+mn-ea"/>
              </a:rPr>
              <a:t>I</a:t>
            </a:r>
            <a:r>
              <a:rPr lang="zh-TW" altLang="en-US" sz="2600" dirty="0">
                <a:latin typeface="+mn-lt"/>
                <a:ea typeface="+mn-ea"/>
              </a:rPr>
              <a:t> </a:t>
            </a:r>
            <a:r>
              <a:rPr lang="en-US" altLang="zh-TW" sz="2600" dirty="0">
                <a:latin typeface="+mn-lt"/>
                <a:ea typeface="+mn-ea"/>
              </a:rPr>
              <a:t>choose one result to apply in Preliminaries</a:t>
            </a:r>
            <a:endParaRPr lang="zh-TW" altLang="en-US" sz="2600" dirty="0">
              <a:latin typeface="+mn-lt"/>
              <a:ea typeface="+mn-ea"/>
            </a:endParaRPr>
          </a:p>
        </p:txBody>
      </p:sp>
    </p:spTree>
    <p:extLst>
      <p:ext uri="{BB962C8B-B14F-4D97-AF65-F5344CB8AC3E}">
        <p14:creationId xmlns:p14="http://schemas.microsoft.com/office/powerpoint/2010/main" val="4262919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p:nvPr>
        </p:nvSpPr>
        <p:spPr/>
        <p:txBody>
          <a:bodyPr/>
          <a:lstStyle/>
          <a:p>
            <a:r>
              <a:rPr lang="en-US" altLang="zh-TW" dirty="0"/>
              <a:t>Clustering Results Evaluation</a:t>
            </a:r>
          </a:p>
        </p:txBody>
      </p:sp>
      <p:sp>
        <p:nvSpPr>
          <p:cNvPr id="16387" name="Rectangle 3"/>
          <p:cNvSpPr>
            <a:spLocks noGrp="1"/>
          </p:cNvSpPr>
          <p:nvPr>
            <p:ph idx="1"/>
          </p:nvPr>
        </p:nvSpPr>
        <p:spPr/>
        <p:txBody>
          <a:bodyPr/>
          <a:lstStyle/>
          <a:p>
            <a:pPr marL="342900" indent="-342900"/>
            <a:r>
              <a:rPr lang="en-US" altLang="zh-TW" dirty="0"/>
              <a:t>K-means with US-1 data</a:t>
            </a:r>
          </a:p>
        </p:txBody>
      </p:sp>
      <p:sp>
        <p:nvSpPr>
          <p:cNvPr id="16388" name="頁尾版面配置區 2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r>
              <a:rPr lang="en-US" altLang="zh-TW" sz="1200">
                <a:solidFill>
                  <a:srgbClr val="520E0E"/>
                </a:solidFill>
                <a:latin typeface="Times New Roman" panose="02020603050405020304" pitchFamily="18" charset="0"/>
              </a:rPr>
              <a:t>Copyright © 2008</a:t>
            </a:r>
          </a:p>
        </p:txBody>
      </p:sp>
      <p:sp>
        <p:nvSpPr>
          <p:cNvPr id="16389" name="投影片編號版面配置區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fld id="{B3EF94F9-57D5-405A-850B-9ED1000BD3DC}" type="slidenum">
              <a:rPr lang="en-US" altLang="zh-TW" sz="1200" smtClean="0">
                <a:solidFill>
                  <a:srgbClr val="520E0E"/>
                </a:solidFill>
                <a:latin typeface="Times New Roman" panose="02020603050405020304" pitchFamily="18" charset="0"/>
              </a:rPr>
              <a:pPr>
                <a:spcBef>
                  <a:spcPct val="0"/>
                </a:spcBef>
                <a:buClrTx/>
                <a:buSzTx/>
                <a:buFontTx/>
                <a:buNone/>
              </a:pPr>
              <a:t>34</a:t>
            </a:fld>
            <a:endParaRPr lang="en-US" altLang="zh-TW" sz="1200">
              <a:solidFill>
                <a:srgbClr val="520E0E"/>
              </a:solidFill>
              <a:latin typeface="Times New Roman" panose="02020603050405020304" pitchFamily="18" charset="0"/>
            </a:endParaRPr>
          </a:p>
        </p:txBody>
      </p:sp>
      <p:pic>
        <p:nvPicPr>
          <p:cNvPr id="7170" name="Picture 2" descr="https://lh3.googleusercontent.com/gyieySnF1HpiakU4i9iQnxf78EUUrav3QtCaWKrleblgAo6RV49E31T3BG0St16w6R72ixh0IM2NNa4oMsH616tdWSTp6UTDl0hILqBOaGDtr5x62gppIJVKEqL9KEEJSfAb3BXAjpFfgHUAEMoJ5g"/>
          <p:cNvPicPr>
            <a:picLocks noChangeAspect="1" noChangeArrowheads="1"/>
          </p:cNvPicPr>
          <p:nvPr/>
        </p:nvPicPr>
        <p:blipFill rotWithShape="1">
          <a:blip r:embed="rId3">
            <a:extLst>
              <a:ext uri="{28A0092B-C50C-407E-A947-70E740481C1C}">
                <a14:useLocalDpi xmlns:a14="http://schemas.microsoft.com/office/drawing/2010/main" val="0"/>
              </a:ext>
            </a:extLst>
          </a:blip>
          <a:srcRect b="16180"/>
          <a:stretch/>
        </p:blipFill>
        <p:spPr bwMode="auto">
          <a:xfrm>
            <a:off x="457200" y="2636912"/>
            <a:ext cx="4300736" cy="316835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lh6.googleusercontent.com/zjlFBfxu_8EtuVpWcCaBqjFt3Io8Tk-JZs6QSbnf21h2F1U2s6UU_H82lRF1sL85MLeGvQ4ZRsfvmy8jVNmeTHCElBrWXviJzUEt6aX6TT91eV6VywjwJtjSG1j4_vBADuBqtDT99SWA_uFTJCfThw"/>
          <p:cNvPicPr>
            <a:picLocks noChangeAspect="1" noChangeArrowheads="1"/>
          </p:cNvPicPr>
          <p:nvPr/>
        </p:nvPicPr>
        <p:blipFill rotWithShape="1">
          <a:blip r:embed="rId4">
            <a:extLst>
              <a:ext uri="{28A0092B-C50C-407E-A947-70E740481C1C}">
                <a14:useLocalDpi xmlns:a14="http://schemas.microsoft.com/office/drawing/2010/main" val="0"/>
              </a:ext>
            </a:extLst>
          </a:blip>
          <a:srcRect t="24742"/>
          <a:stretch/>
        </p:blipFill>
        <p:spPr bwMode="auto">
          <a:xfrm>
            <a:off x="5076056" y="2794544"/>
            <a:ext cx="3533775" cy="3010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0503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p:nvPr>
        </p:nvSpPr>
        <p:spPr/>
        <p:txBody>
          <a:bodyPr/>
          <a:lstStyle/>
          <a:p>
            <a:r>
              <a:rPr lang="en-US" altLang="zh-TW" dirty="0"/>
              <a:t>Clustering Results Evaluation</a:t>
            </a:r>
          </a:p>
        </p:txBody>
      </p:sp>
      <p:sp>
        <p:nvSpPr>
          <p:cNvPr id="16387" name="Rectangle 3"/>
          <p:cNvSpPr>
            <a:spLocks noGrp="1"/>
          </p:cNvSpPr>
          <p:nvPr>
            <p:ph idx="1"/>
          </p:nvPr>
        </p:nvSpPr>
        <p:spPr>
          <a:xfrm>
            <a:off x="457200" y="1935163"/>
            <a:ext cx="8229600" cy="4389437"/>
          </a:xfrm>
        </p:spPr>
        <p:txBody>
          <a:bodyPr/>
          <a:lstStyle/>
          <a:p>
            <a:pPr marL="342900" indent="-342900"/>
            <a:r>
              <a:rPr lang="en-US" altLang="zh-TW" dirty="0"/>
              <a:t>Run Mini-Batch K-Means 10 times for each </a:t>
            </a:r>
            <a:r>
              <a:rPr lang="en-US" altLang="zh-TW" dirty="0" err="1"/>
              <a:t>n_cluster</a:t>
            </a:r>
            <a:endParaRPr lang="en-US" altLang="zh-TW" dirty="0"/>
          </a:p>
        </p:txBody>
      </p:sp>
      <p:sp>
        <p:nvSpPr>
          <p:cNvPr id="16388" name="頁尾版面配置區 2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r>
              <a:rPr lang="en-US" altLang="zh-TW" sz="1200">
                <a:solidFill>
                  <a:srgbClr val="520E0E"/>
                </a:solidFill>
                <a:latin typeface="Times New Roman" panose="02020603050405020304" pitchFamily="18" charset="0"/>
              </a:rPr>
              <a:t>Copyright © 2008</a:t>
            </a:r>
          </a:p>
        </p:txBody>
      </p:sp>
      <p:sp>
        <p:nvSpPr>
          <p:cNvPr id="16389" name="投影片編號版面配置區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fld id="{B3EF94F9-57D5-405A-850B-9ED1000BD3DC}" type="slidenum">
              <a:rPr lang="en-US" altLang="zh-TW" sz="1200" smtClean="0">
                <a:solidFill>
                  <a:srgbClr val="520E0E"/>
                </a:solidFill>
                <a:latin typeface="Times New Roman" panose="02020603050405020304" pitchFamily="18" charset="0"/>
              </a:rPr>
              <a:pPr>
                <a:spcBef>
                  <a:spcPct val="0"/>
                </a:spcBef>
                <a:buClrTx/>
                <a:buSzTx/>
                <a:buFontTx/>
                <a:buNone/>
              </a:pPr>
              <a:t>35</a:t>
            </a:fld>
            <a:endParaRPr lang="en-US" altLang="zh-TW" sz="1200">
              <a:solidFill>
                <a:srgbClr val="520E0E"/>
              </a:solidFill>
              <a:latin typeface="Times New Roman" panose="02020603050405020304" pitchFamily="18" charset="0"/>
            </a:endParaRPr>
          </a:p>
        </p:txBody>
      </p:sp>
      <p:sp>
        <p:nvSpPr>
          <p:cNvPr id="4" name="AutoShape 2" descr="data:image/png;base64,iVBORw0KGgoAAAANSUhEUgAAAYMAAAEXCAYAAABPkyhHAAAAOXRFWHRTb2Z0d2FyZQBNYXRwbG90bGliIHZlcnNpb24zLjQuMywgaHR0cHM6Ly9tYXRwbG90bGliLm9yZy/MnkTPAAAACXBIWXMAAAsTAAALEwEAmpwYAAAxiElEQVR4nO3deXxU5b3H8c83CYEEAmEJWxL2TUBADOBSl6pVXLFuiFXb2l5LXaq96q217bXWalvtonWpxV7rvdWCgEvR2qK1xV0hrBKQgoAkgCyy75D87h/nBIaQkCFkcpLM7/16zStz5jxzzu/MTOY3z/Oc8zwyM5xzziW3lKgDcM45Fz1PBs455zwZOOec82TgnHMOTwbOOefwZOCccw5PBs455/Bk4OqYpB9LeibqOOoDSV0kbZOUepgyJqlXXcZVYf/dwhjSItq/f17qiCeDekDSckl7JLWr8Pic8B+xWwQx3SVpWfhlVSLpuTieM03SLklbJW2RNFPSnZKa1kXMDY2ZrTCzFmZWCvtfv29GHVdjE3VCayg8GdQfy4Ax5QuSjgUyoghE0leBa4CzzKwFUAC8EefTbzKzLKATcBtwJfCqJCUk2DrgXyLJLVnef08G9cefgGtjlr8K/F9sAUlNJf1S0gpJayQ9ISkjXNda0iuS1knaGN7Pi3nuNEn3Sno3/OX+WsWaSIxhwFQz+wTAzD4zs3FHcjBmtt3MpgEXAScC58esbibpuTCOWZIGhzF+XdLLMTEvkTQxZrlY0pCK+5LUTNIzkj6XtEnSDEkdwnVtJP1R0qrwdXkp5nn/Ee5jg6QpkjrHrDNJN0paDCwOH7sgrK1tkvSepEGVHbukeyQ9Et5vImm7pAfC5Yyw9tQ69herpPuAU4BHw9rYozGbPEvS4jD+x6pKrJJSwprYJ+FrMVFSm5j1kyR9JmmzpLckDYhZlyHpV5I+Dde/U/7ZCn0l/Nytl/SDyvYfbufpMMa/hu/vh5J6VlU+5nkDJL0evhdrJN1VSZnTJZVUeGy5pLPC+8MlFSqola6R9Ouw2Fvh303ha3tiWP46SQvD13WqpK4x2z3k/W/0zMxvEd+A5cBZwCLgGCAVKAa6AgZ0C8s9BEwB2gBZwMvAz8J1bYFLgcxw3STgpZh9TAM+AfoQ1DimAT+vIp6rgQ3AHQS1gtQ4j2Ma8M1KHn8L+EV4/8fAXuAyoAlwO0GtqAnQA9hE8COlE/ApsDJ8Xg9gI5BSyfa/Fb4WmeFrdzzQMlz3V+A5oHW4j9PCx88A1gNDgabAI8BbMds04PXwtc4Iy60FRoT7+Gr4vjWtJJ4zgI/C+yeFr/uHMevmhve7hftJq+r1C9e/AmQDXYB1wMgqXv9bgQ+AvPCYfg+Mj1l/XfjZaBp+lubErHss3H9ueHwnheXKY3wyfB0GA7uBY6qI4enwszMcSAOeBSZU87nJAlYT1CSbhcsjYj4vz4T3TwdKKvvfCe+/D1wT3m8BnFDZ6xw+djGwhOD/LQ34IfBeVe9/1N8RdXGLPAC/HZQMfgj8DBgZfhDTwg9lN0DAdqBnzPNOBJZVsc0hwMaY5WnAD2OWbwD+fpiYvgL8I9zn58CdcRzHNCpPBhOAJ8P7PwY+iFmXEn4RnBIuFxN88V4JjAOmA/2ArwNTqtjvdcB7wKAKj3cCyoDWlTznf4AHYpZbECSpbuGyAWfErP8dcG+FbSwiTC4VHs8AdhEk6DuBu4CScB/3AL8Nyx30JVXZ6xeu/0LM8sSq3gtgIXBmhePfG/slGLMuO9x2q/A92AkMrqRceYx5MY9NB66sIoangT/ELJ8HfFzN52YMMLuKdT8m/mTwVvj6tqviGGKTwd+Ab1T4HO4Aulb2/ifDzZuJ6pc/AVcBX6NCExGQQ/DLd2bYTLEJ+Hv4OJIyJf0+rOZvIfjHyNbBZ6p8FnN/B8GXU6XM7FkzO4vgS2Ms8BNJ59TwuHIJfi2WK47ZTxnBF2V5E82bBP/0p4b3pwGnhbc3q9j+n4CpwISwOegBSU2AfGCDmW2s5DmdCWoe5XFsI0h6uZXFSVBLu638tQ9f//yYuPczs51AYRhz+XG8B5xczXFUJd73rSvwYkx8C4FSoIOkVEk/D5uQthB8iQK0C2/NCGowRxvDkZaF4HU83L7j9Q2Cmu/HYVPhBYcp2xV4OOa12kDwg6uq97/R82RQj5jZpwRNJucBL1RYvZ7g19sAM8sOb60s6OCFoIrdl6B63ZLgSwiCD/jRxLTXzCYB84CBR/p8SfkEzTZvxzycH7M+haBZY1X4UHkyOCW8/ybVJIMwxnvMrD9B88YFBP0vxUAbSdmVPG0VwRdCeRzNCX7Jr4zddMz9YuC+mNc+28wyzWx8FYf+JkGT0HHAjHD5HILmk7eqeM7RjidfDJxbIcZmZraS4EfGKIIaaCuCX8sQfD7WE9Rkqm3bT5DiOPe9neAHEQDhD52c8mUzW2xmY4D2wC+AyeH7WtnrWgx8q8JrlWFm78WUSarx/T0Z1D/fIKiebo99MPwF/STwG0ntASTlxvxazyJIFpvCTsO7axqApK9JOl9SVtgpeS4wAPjwCLaRKek04C8EzQqvxqw+XtIlCs7SuJWgDfqDcN2bwBcJ2mlLCJLISIIv6tlV7OuLko4Nvxy2EDSNlJrZaoLmgMfDDtsmksqT5J+Br0saouDU1/sJ2vWXV3FITwJjJY1QoHn5a1RF+TcJEtICM9tD2ARE0Ky3rornrCHoG6mpJ4D7yjtCJeVIGhWuyyJ4nT8n+EK9v/xJ4WfrKeDXkjqHtYgTVXenBL8CdJR0q4KTJLIkjaik3L8JTj44P6z5/ZCgXwMASVdLygmPZ1P4cClBP0sZB7+2TwDfL+9El9RK0uW1fmQNiCeDesbMPjGzwipWf4+g0+uDsKr/D4LaAAQdghkEv/I+IGhCqqktBO3cKwj+qR4Avm1m78Tx3EclbSX4YnsIeJ6gw7MspsxfgNEEHcLXAJeY2V4AM/s3sI2wJmFmW4ClwLsWno9fiY7A5DDuhQRfxOUXKl1DkBw+JugAvjXc7hvAj8L4VhP8Mr2yqoMK35P/AB4N415C0JxXlfcI3o/yWsACgl/fVdUKAB4GLgvPbvntYcod7vlTgNfC9+ADgg5vCJodPyWo+SzgQPItdzvwEUEtZgPBL+s6+X4ws63Al4ALCZqYFhP8IKhYbjNBX9cfCI5jO0ETY7mRQJGkbQSvxZVmtsvMdgD3Ae+GzUInmNmLBMc4Ifxfmg+cm6hjbAgUdpY455xLYl4zcM45R1JcWedqT1gFr8y5ZvZ2FetckpN0CkH/zSFiToJwEfJmIueccw2zZtCuXTvr1q1b1GE451yDMnPmzPVmllPZugaZDLp160ZhYVUn3DjnnKuMpE+rWucdyM455zwZOOec82TgnHMOTwbOOefwZOCccw5PBs455/Bk4JxzjiRLBuu27uYPby+NOgznnKt3kioZvDi7hJ/+dSEvz11VfWHnnEsiSZUMrju5O4Pzs/nRX+azduuuqMNxzrl6I6mSQVpqCr+6fBA79pTygxfn44P0OedcIKmSAUCv9lnccXZfXl+whhdnr6z+Cc45lwSSLhkAXPeF7hR0bc2PpxTx2WZvLnLOuaRMBqkp4sHLB7OntIw7X5jnzUXOuaSX0GQg6SlJayXNr2J9P0nvS9ot6fZExlJR93bNuXNkP6YtWsfEwuK63LVzztU7ia4ZPA2MPMz6DcB3gF8mOI5KXXtiN07o0YZ7X1lIycYdUYTgnHP1QkKTgZm9RfCFX9X6tWY2A9ibyDiqkpIiHrxsMGbG95735iLnXPJKyj6DWPltMrnr/GN4d8nnPPPhiqjDcc65SDSYZCDpekmFkgrXrVtXq9u+angXTundjp+9upAVn3tzkXMu+TSYZGBm48yswMwKcnIqnc+5xiTxi0sHkSpx++S5lJV5c5FzLrk0mGSQaJ2zM/jRhf2ZvmwDT7+3POpwnHOuTqUlcuOSxgOnA+0klQB3A00AzOwJSR2BQqAlUCbpVqC/mW1JZFxVufz4PKbO/4wHpn7M6X1z6JHTIoownHOuzqkhnkFTUFBghYWFCdn2mi27OPs3b9EzpzmTxp5EaooSsh/nnKtrkmaaWUFl67yZqIIOLZtxz0UDmLVik8994JxLGp4MKjFqSGfOGdCBX73+bxav2Rp1OM45l3CeDCohifu+fCwtmqZx26S57Cstizok55xLKE8GVWjXoin3jhrIvJLNPPHmJ1GH45xzCeXJ4DDOH9SJCwZ14uE3FrNgVSQnODnnXJ3wZFCNe0cNpFVGOrdNmsuefd5c5JxrnDwZVKN183Tu//JAFq7ewqP/WhJ1OM45lxCeDOJw9oCOXHJcLo/9awkflWyOOhznnKt1ngzidPeFA2jXIp3bJs1h977SqMNxzrla5ckgTq0ym/DzSwfx7zXb+M3ri6MOxznnapUngyPwxb7tGV2Qz7i3PmHWio1Rh+Occ7XGk8ER+uEFx9CpVQa3T5rLrr3eXOScaxw8GRyhrGZN+MWlg1i6bjsPTl0UdTjOOVcrPBnUwBd6t+PqE7rw1LvLmL6syimenXOuwfBkUEPfP/cY8ltncsfkuezYsy/qcJxz7qh4Mqih5k3TePCyQazYsIOf/+3jqMNxzrmjktBkIOkpSWslza9ivST9VtISSfMkDU1kPLVtRI+2fP2k7vzf+5/y7pL1UYfjnHM1luiawdPAyMOsPxfoHd6uB36X4Hhq3R3n9KV7u+b81+R5bN21N+pwnHOuRhKaDMzsLeBwPayjgP+zwAdAtqROiYyptmWkp/LLywezevNO7n91YdThOOdcjUTdZ5ALFMcsl4SPHULS9ZIKJRWuW7euToKL1/FdW/Mfp/Zg/PRipi1aG3U4zjl3xKJOBpXNNm+VFTSzcWZWYGYFOTk5CQ7ryH33rD70bt+CO5//iM07vbnIOdewRJ0MSoD8mOU8YFVEsRyVZk1S+dUVg1m3bTc/eXlB1OE459wRiToZTAGuDc8qOgHYbGarI46pxgblZXPD6T15flYJry9YE3U4zjkXt0SfWjoeeB/oK6lE0jckjZU0NizyKrAUWAI8CdyQyHjqws1n9KZfxyy+/8JHbNy+J+pwnHMuLjKrtIm+XisoKLDCwsKow6hS0arNjHr0Xc47thO/HXNc1OE45xwAkmaaWUFl66JuJmqUBnRuxXfO7M2Uuav420cNttXLOZdEPBkkyLdP78mxua34wUvzWb9td9ThOOfcYXkySJAmqSn86orBbNu1jx+9NJ+G2BznnEsengwSqE+HLL77pT78bf5nTJnbIM+Ydc4lCU8GCXb9qT04rks2//2XItZu2RV1OM45VylPBgmWmiJ+eflgdu0t5a4XP/LmIudcveTJoA70zGnBHef05R8L1/L8rJVRh+Occ4fwZFBHrju5O8O7teGel4tYvXln1OE459xBPBnUkZQU8eDlg9hXavzX5HneXOScq1c8GdShrm2b8/3z+vH24vVMmFFc/ROcc66OeDKoY1eP6MpJPdvy01cWULxhR9ThOOcc4MmgzqWkiF9cOgiA/5o8j7Iyby5yzkXPk0EE8ttk8sML+vP+0s955sNPow7HOec8GUTlymH5nNYnh5+9+jHL12+POhznXJLzZBARSfz80mNJSxV3TJ5LqTcXOeci5MkgQp1aZXD3hQOYsXwjf3x3WdThOOeSWMKTgaSRkhZJWiLpzkrWt5b0oqR5kqZLGpjomOqTS4fmctYx7Xlw6iKWrN0WdTjOuSSV6GkvU4HHgHOB/sAYSf0rFLsLmGNmg4BrgYcTGVN9I4n7LzmWjPRUbp80l32lZVGH5JxLQomuGQwHlpjZUjPbA0wARlUo0x94A8DMPga6SeqQ4LjqlfZZzbjnogHMKd7EuLeXRh2Ocy4JJToZ5AKxl9qWhI/FmgtcAiBpONAVyKu4IUnXSyqUVLhu3boEhRudiwZ35tyBHXno9cUs+mxr1OE455JMopOBKnms4mkzPwdaS5oD3AzMBvYd8iSzcWZWYGYFOTk5tR5o1CTx04sHktUsjdsmzWGvNxc55+pQopNBCZAfs5wHHDTll5ltMbOvm9kQgj6DHCApT61p26IpP714IPNXbuHxf30SdTjOuSSS6GQwA+gtqbukdOBKYEpsAUnZ4TqAbwJvmdmWBMdVb517bCcuGtyZR/65mKJVm6MOxzmXJBKaDMxsH3ATMBVYCEw0syJJYyWNDYsdAxRJ+pjgrKNbEhlTQ/CTUQNo3Tyd2ybOZc8+by5yziWeGuK4+gUFBVZYWBh1GAn1jwVr+Ob/FXLTF3tx+zl9ow7HOdcISJppZgWVrfMrkOups/p34NKhefzuzU+YW7wp6nCcc42cJ4N67L8v7E9Oi6bcNmkuu/aWRh2Oc64R82RQj7XKaMIvLhvEkrXb+M3r/446HOdcI+bJoJ47rU8OY4bnM+7tpcz8dEPU4TjnGqm4koGkMyRlJjoYV7kfnN+fzq0yuH3SPHbu8eYi51zti7dm8DVgjqT3JT0g6UJJrRMYl4vRomkaD142iGXrt/PA1I+jDsc51wjFlQzM7Foz6wNcSnBV8WNA4xsgqB47qVc7rj2xK398dzkfLP086nCcc41MvM1EV0v6PTAZOAt4FDglkYG5Q915bj+6ts3kjslz2b77kOGbnHOuxuJtJnoIGAI8CXzHzB4ws/cTFZSrXGZ6Gr+8fDAlG3fys78tjDoc51wjEm8zUTvgOqAZcF84I9mfEhqZq9Swbm34xsndeeaDFbyzeH3U4TjnGol4m4laAl0I5hroBrQCfNCciNx+Tl965DTntklzWL9td9ThOOcagXibid4BLgTmAaPNrK+ZfTVxYbnDadYklUfGHMfGHXu5dcIcSssa3vhSzrn6Jd5mokFmdgPwCuDjKtcDAzq34t5RA3hnyXoefmNx1OE45xq4eJuJCiR9RFAzmC9prqRKR75zdeeKgnwuOz6PR/65mGmL1kYdjnOuAYu3megp4AYz62ZmXYEbw8dchCRx76iB9O2QxXefm8PKTTujDsk510DFmwy2mtnb5Qtm9g7gs7bXAxnpqTz+laHsLTVufHaWT4bjnKuRwyYDSUMlDQWmS/q9pNMlnSbpcWBaPDuQNFLSIklLJN1ZyfpWkl4Om56KJH29RkeSxHrktOCBywYxp3gT97/q1x84545cWjXrf1Vh+e6Y+9WewiIplWDoii8RDGMxQ9IUM1sQU+xGYIGZXSgpB1gk6Vkz21N9+K7cecd24rqTu/PUu8so6NaaCwZ1jjok51wDcthkYGZfPMrtDweWmNlSAEkTgFFAbDIwIEuSgBbABsDHWqiBO8/tx5zijXxv8jz6dWxJr/Ytog7JOddAVNtnIKmvpF9J+mt4+6WkPnFuPxcojlkuCR+L9ShwDLAK+Ai4xcwOafiWdL2kQkmF69b5GHmVSU9L4dGrhtK0SSo3PDuTHXs8pzrn4lNdn8GJBH0D24BxBGMTbQemSTohju2rkscqNi+dA8wBOhOMf/RoeMXzwU8yG2dmBWZWkJOTE8euk1Pn7AweGj2ExWu38YMX52PmF6Q556pXXc3gv4ExZna3mf3FzF4ys7uBMRzcf1CVEiA/ZjmPoAYQ6+vACxZYAiwD+sUXvqvMqX1yuOXM3rw4eyXjpxdX/wTnXNKrLhn0NLNpFR80szeBHnFsfwbQW1J3SenAlcCUCmVWAGcCSOoA9AWWxrFtdxg3n9GbU3q348dTivioxC8ad84dXnXJ4HDXEmyvbuNmtg+4CZgKLAQmmlmRpLGSxobF7gVOCq9wfgP4npn5cJxHKTVFPHzlcbRtkc4Nf57J5h17ow7JOVeP6XBtypLWAhMqWwVcYWYdEhXY4RQUFFhhYWEUu25wZq3YyBVPvM/pfXMYd00BKSmVdeM455KBpJlmVulQQtVdZ3DHYdb5t3EDMLRLa35w/jHc8/ICxr29lLGn9Yw6JOdcPVTddQb/G89GJD1iZjfXTkiutn3tpG4ULt/Ig1MXMSQ/mxN6tI06JOdcPRPv2ETVObmWtuMSQBI/v/RYurbJ5Obxs1m7dVfUITnn6pnaSgaunstq1oTHrx7K1l17+c742ewr9QHtnHMHeDJIIv06tuS+i4/lg6Ub+PXr/446HOdcPVJbycBPUWkgLj0+jzHD83l82ie8sXBN1OE45+qJI04GklqHg8rFeriW4nF14O4LBzCgc0u++9wcijfsiDoc51w9UN3YRP8tqV94v6mkfwGfAGsknVVezsyeTmiUrlY1axJMiGPAt5+dya69pVGH5JyLWHU1g9HAovD+V8O/OcBpwP2JCsolXte2zfnV5YOZv3IL976yoPonOOcateqSwR47cInyOcAEMys1s4VUf8Gaq+fOHtCRb53ag2c/XMGLs0uiDsc5F6HqksFuSQPDGci+CLwWsy4zcWG5unLHOX0Z3q0Nd70wn3+v8WmtnUtW1SWDW4DJwMfAb8xsGYCk84DZCY7N1YG01BQeveo4mjdNY+wzM9m22yfEcS4ZHTYZmNmHZtbPzNqa2b0xj79qZmMSH56rC+1bNuO3Y4awfP12vv/CRz4hjnNJyC86cwCc1LMdt53dl5fnruJPH3wadTjOuTrmycDt9+3TenJGv/bc+8oC5hRvijoc51wd8mTg9ktJEb++YjDts5px47Oz2Lh9T9QhOefqSNzJQNJJkq6SdG35Lc7njZS0SNISSXdWsv4OSXPC23xJpZLaHMlBuNqTnZnO764eyrqtu/nuxDmUlXn/gXPJIK5kIOlPwC+BLwDDwluls+VUeF4q8BhwLtAfGCOpf2wZM3vQzIaY2RDg+8CbZrbhSA7C1a5Bedn86ML+TFu0jsenLYk6HOdcHYj3wrECoL8d+Wkmw4ElZrYUQNIEYBRQ1SWvY4DxR7gPlwBXj+hC4fJgdNPjurTm5F7tog7JOZdA8TYTzQc61mD7uUBxzHJJ+NghJGUCI4Hnq1h/vaRCSYXr1q2rQSjuSEji/i8fS4+cFnxn/Gw+2+wT4jjXmMWbDNoBCyRNlTSl/BbH8yob2rqq2sWFwLtVNRGZ2TgzKzCzgpycnDjDdkejedM0nrh6KDv3lnLTn2ex1yfEca7RireZ6Mc13H4JkB+znAesqqLslXgTUb3Tq30WP7vkWG6ZMIcH/v4xPzi/f/VPcs41OHElAzN7s4bbnwH0ltQdWEnwhX9VxUKSWhGMhHp1DffjEmjUkFwKl2/kybeXcXzX1owc2CnqkJxztSzes4lOkDRD0jZJe8LTP7dU9zwz2wfcBEwFFgITzaxI0lhJY2OKfhl4zcy21+QgXOL98IJjGJTXijsmzWP5en+bnGtsFM8JQpIKCX7VTyI4s+haoLeZ3ZXY8CpXUFBghYWFUew6qRVv2MEFj7xD5+wMXrzhJJo1SY06JOfcEZA008wqvSwg7ovOzGwJkBrOZ/BH4PRais81EPltMnlo9BAWrt7C3X8pijoc51wtijcZ7JCUDsyR9ICk7wLNExiXq6e+2K89N32xF88VFjOxsLj6JzjnGoR4k8E1YdmbgO0EZwhdmqigXP323S/14aSebfnRS/NZsKrariPnXAMQVzIws08JrhnoZGb3mNl/hs1GLgmlpoiHrzyOVhlNuOHZmWzZtTfqkJxzRynes4kuBOYAfw+Xh8R50ZlrpHKymvLoVUMp3riT702e5xPiONfAxdtM9GOCcYY2AZjZHKBbIgJyDcfw7m343si+/G3+Zzz17vKow3HOHYV4k8E+M9uc0Ehcg/Qfp/Tg7P4d+NmrC5n5qQ8261xDFfdAdZKuAlIl9Zb0CPBeAuNyDYQkHrx8MJ2zM7jx2dms37Y76pCcczUQbzK4GRgA7CYYP2gLcGuCYnINTKuMJjz+laFs2LGHWyfModQnxHGuwYn3bKIdZvYDMxsWjhz6AzPzMY3dfgNzW/GTiwbwzpL1PPzG4qjDcc4docMOVFfdGUNmdlHthuMastHD8pmxfCOP/HMxQ7tkc3rf9lGH5JyLU3Wjlp5IMDnNeOBDKp+fwDkg6D/46cUDKVq1me8+N4dXvnMKudkZUYflnItDdc1EHYG7gIHAw8CXgPVm9uZRDGvtGrGM9FQe/8pQ9pYaNz47iz37fEIc5xqCwyaDcFC6v5vZV4ETgCXANEk310l0rkHqkdOCBy4bxJziTdz/6sKow3HOxaHaDmRJTSVdAjwD3Aj8Fngh0YG5hu28Yztx3cndefq95bwyr6rJ7Zxz9cVhk4Gk/yW4nmAocE94NtG9ZrYy3h1IGilpkaQlku6soszpkuZIKpLkzU+NxJ3n9mNol2y+N3ken6zbFnU4zrnDqK5mcA3QB7gFeE/SlvC2NZ6ZziSlAo8B5wL9gTGS+lcokw08DlxkZgOAy4/8MFx9lJ6WwqNXDaVpk1S+/cxMduzZF3VIzrkqVNdnkGJmWeGtZcwty8xaxrH94cASM1tqZnuACcCoCmWuAl4wsxXhPtfW5EBc/dQ5O4OHRg9h8dpt/PDF+T6gnXP1VNwzndVQLsGpqeVKwsdi9QFaS5omaaakaxMck6tjp/bJ4ZYze/PC7JVMmOET4jhXHyU6GVR2XULFn4ZpwPHA+cA5wI8k9TlkQ9L1kgolFa5bt672I3UJdfMZvTmldzvunlLE/JU+5qFz9U2ik0EJwaxo5fKAiqeWlAB/N7PtZrYeeAsYXHFDZjYuHAqjICcnJ2EBu8RITREPjR5C2+bpfPvZmWze4RPiOFefJDoZzAB6S+oezqF8JVBxiIu/AKdISpOUCYwA/OT0Rqhti2BCnNWbdnHbpDmU+YB2ztUbCU0GZraPYN7kqQRf8BPNrEjSWEljwzILCWZQmwdMB/5gZvMTGZeLzvFdW3PXecfwj4VrGff20qjDcc6F1BDP7igoKLDCwsKow3A1ZGbc+OdZTC1aw7PfHMEJPdpGHZJzSUHSTDMrqGxdopuJnDuEJH5x6SC6tMnk5vGzWbvVR0N3LmqeDFwkspo14XdXD2Xrrr18Z/xs9pX6gHbORcmTgYtMv44tue/iY/lg6QYu//37vDCrhF17S6MOy7mk5MnARerS4/P46cUD2bh9D/85cS4j7n+Dn7y8gCVrt0YdmnNJxTuQXb1QVmZ8sPRz/jx9BVOLPmNvqTG8WxvGjMjn3IGdaNYkNeoQnWvwDteB7MnA1Tvrt+3m+ZkljJ++guWf76BVRhMuHZrHVSPy6dU+K+rwnGuwPBm4Bqm8tvDs9BW8FlNbuGpEF0YO7Oi1BeeOkCcD1+Ct37abyWFt4dPPd5CdGdQWxgz32oJz8fJk4BqNsjLj/bBvYX9toXsbrhrutQXnquPJwDVKVdcWutCrfYuow3Ou3vFk4Bq1/bWFD4MzkfaVBbWFr4zowjkDvLbgXLnDJYO0ug7GudqWkiJO7tWOk3u1Y93WA7WFWybMoXVYW7jSawvOHZbXDFyjVFZmvPfJ54yffqC2MKL7gTORmqZ5bcElH28mckkttrawYsOO/bWFMSO60DPHawsueXgycI4DtYU/T/+U14rWeG3BJR1PBs5VsG7rbibNLGbC9OL9tYXLjg/6Fry24BqrSJOBpJHAw0AqwSxmP6+w/nSCqS+XhQ+9YGY/Odw2PRm42lJWZrz7yXrGT1+xv7ZwQo82jBnutQXX+ER2NpGkVOAx4EsEE9/PkDTFzBZUKPq2mV2QyFicq0xKijildw6n9M5h7dZdTJ5ZwoTpxfvPRLrs+OC6hR5eW3CNXKJPLR0OLDGzpQCSJgCjgIrJwLnItc9qxg2n92LsqT1595P1/PnDFfzx3eU8+fYyTujRhqtGdOWcAR28tuAapUQng1ygOGa5BBhRSbkTJc0FVgG3m1lRxQKSrgeuB+jSpUsCQnUuULG2MKmwhAkzVvCd8bNp0zw96FsYlu+1BdeoJLTPQNLlwDlm9s1w+RpguJndHFOmJVBmZtsknQc8bGa9D7dd7zNwda28b+HPH67g9QVB38KJPdoyZkQXry24BiPKK5BLgPyY5TyCX//7mdmWmPuvSnpcUjszW5/g2JyLWzy1hTHDu9C9XfOoQ3WuRhJdM0gD/g2cCawEZgBXxTYDSeoIrDEzkzQcmAx0tcME5jUDVx+UlRnvLAlqC/9YuGb/mEgDO7civ00G+a0z6dI2k7zWGWSm+8gvLnqR1QzMbJ+km4CpBKeWPmVmRZLGhuufAC4Dvi1pH7ATuPJwicC5+iIlRZzaJ4dT++SwdssuJs0s4ZV5q5kwYwU79pQeVLZdi3Ty22SS3zrzQKJok0l+m0w6tWpGWqpPR+6i5RedOVfLzIwN2/ewYsMOijfupHjDjuC2cQfFG3ayctNOSssO/N+lpojO2c2CRFGeLMJEkd86k3Yt0pEU4RG5xsJHLXWuDkmibYumtG3RlOO6tD5k/b7SMlZv3kXxxh2UbNgZJo0gYbzx8VrWb9t9UPmMJqn7axMHksSBhNGiqf8bu6PnnyLn6lhaasr+L3J6Hrp+555SSjbuCJJETO1ixYYdfLhsA9t27zuofJvm6eS3ziCvTdj0FNMU1Tk7g/Q0b4Jy1fNk4Fw9k5GeSu8OWfTucOjczmbGph17Y2oTO/fXKopWbt4/FWi5FEGnVhnktc7Y30cR22eRk9XUm6Ac4MnAuQZFEq2bp9O6eTqD87MPWV9aZny2ZdeBfoqYmsVbi9exZsvBTVBN01LIC5ucYmsVea0z6d6uOc29CSpp+DvtXCOSmiJyszPIzc7ghB5tD1m/a28pJRsP1CaCW9BvMfPTjWzddaAJKj0thZEDOjJ6WD4n9mhLSorXIBozTwbOJZFmTVLp1b5FlVOAbt6xl+Kwv+LDpZ/z0pxVTJm7irzWGVx+fD6XFeSRm51Rx1G7uuCnljrnqrRrbymvLVjDxBnFvLNkPRKc0juH0QX5nNW/vQ/D0cD45DbOuaNWvGEHk2aWMLmwmFWbd9E6swkXH5fL6GH59OvYMurwXBw8GTjnak1pOAzHxMJiXi9aw57SMgbnteKKYflcOLgzLZs1iTpEVwVPBs65hNiwfQ8vzV7JxMJiPv5sK82apHDewE5cMSyfEd3b+Gmr9YwnA+dcQpkZH63czHMzipkyZxVbd++jW9tMLi/I57Lj8+jQslnUITo8GTjn6tDOPaX8bf5qnptRzIfLNpAiOL1ve64oyOfMY9rTxAfli4yPTeScqzMZ6alcMjSPS4bmsXz9diYWFjN5Zgn//Hgt7Vqkc8nQPK4oyKNX+0OvsHbR8ZqBcy7h9pWW8dbidTw3o5g3Fq5lX5kxtEs2o4flc/6gzj7YXh3xZiLnXL2xbutuXpq9kucKi1mydhuZ6alcMKgTo4flM7RLa+90TiBPBs65esfMmLViExNnFPPKvFVs31NKz5zmXFGQzyVD88jJahp1iI1OpMlA0kjgYYKZzv5gZj+votww4ANgtJlNPtw2PRk417hs372Pv360mokziin8dCNpKeKMfu0ZPSyf0/rk+ExwtSSyZCAplWAO5C8BJQRzII8xswWVlHsd2EUwNaYnA+eS1JK125hUWMzzs0pYv20P7bOacunxeVxRkE/3ds2jDq9BizIZnAj82MzOCZe/D2BmP6tQ7lZgLzAMeMWTgXNub2kZ//p4LRMLi/nXonWUlhnDu7dhdEE+5x7bkcx073Q+UlGeWpoLFMcslwAjYgtIygW+DJxBkAwqJel64HqALl261Hqgzrn6pUlqCmcP6MjZAzqyZssunp9VwqTCEm6bNJe7pxRx4eDOjB6Wz+C8Vt7pXAsSnQwqe4cqVkUeAr5nZqWHe0PNbBwwDoKaQW0F6Jyr/zq0bMYNp/fi26f1ZPqyDUwsLOGl2SsZP30FfTtkcXlBcF1Dm+bpUYfaYEXeTCRpGQeSRjtgB3C9mb1U1Xa9mcg5t3XXXl6eu5rnCouZW7yJJqniS/07cEVBPqf0ziHVJ+M5RJR9BmkEHchnAisJOpCvMrOiKso/jfcZOOeO0KLPtjKxsJgXZ69kw/Y9dG7VjMuOz+Pygnzy22RGHV69EfWppecRNAWlEpwpdJ+ksQBm9kSFsk/jycA5V0N79pXxj4VreG5GMW8tXocZnNSzLSMHdmRA51Yc0ykrqTue/aIz51zSWbVpJ8/PLGHizGKKN+wEIEXQvV1zBua2YkDnlgzoHPzNzkyOvgZPBs65pGVmrNq8i6KVmylatYWiVVtYsGozqzbv2l8mNzvjoOQwMLcVHVo2bXRnKfmopc65pCWJ3OwMcrMzOHtAx/2Pb9i+h6JVQYKYv3IzC1Zt4fWFayj/fdy2eTr9wwQxMDf427VNJimNtGPak4FzLim1aZ7OKb1zOKV3zv7Htu3ex8erg+RQXov4n3eWsrc0yBAtmqbRv1PLMEkECaJ3hxaNYo4GTwbOORdq0TSNgm5tKOjWZv9ju/eVsnjNtv21iKJVW3huRjE795YCkJ6aQt+OWWFyaMmA3FYc07ElGempUR1GjXgycM65w2ialsrA3FYMzG21/7HSMmPZ+u0UrQqal+av2szfiz5jwoxgwIUUQY+cFkH/Q+cDndWtMptEdRjV8g5k55yrBeUd1eVNTAvCmsTqCh3V5f0P5R3V7bPqrqPaO5Cdcy7BYjuqz4npqP582+79zUvlTU1Ti9bsX9+uRTr9y5ND+LdLBB3Vngyccy6B2rZoyql9cji1z8Ed1QtXb6Fo5Wbmh4niybeWsq/s4I7qATG1iF7tE9tR7cnAOefqWIumaQzr1oZhlXRUHziTaTMTphezc+9yANLTUujXMYtvndqT8wd1qvWYPBk451w9UHVH9baDmpkSNQCfJwPnnKunUlNEr/ZZ9GqfxaghuQndV8O/UsI559xR82TgnHPOk4FzzjlPBs455/Bk4JxzjjpIBpJGSlokaYmkOytZP0rSPElzJBVK+kKiY3LOOXewhJ5aKikVeAz4ElACzJA0xcwWxBR7A5hiZiZpEDAR6JfIuJxzzh0s0TWD4cASM1tqZnuACcCo2AJmts0OjJbXHGh4I+c551wDl+iLznKB4pjlEmBExUKSvgz8DGgPnF/ZhiRdD1wfLm6TtKiGMbUD1tfwufWNH0v91FiOpbEcB/ixlOta1YpEJ4PKrps+5Je/mb0IvCjpVOBe4KxKyowDxh11QFJhVUO4NjR+LPVTYzmWxnIc4McSj0Q3E5UA+THLecCqqgqb2VtAT0ntEhyXc865GIlOBjOA3pK6S0oHrgSmxBaQ1EvhzA6ShgLpwOcJjss551yMhDYTmdk+STcBU4FU4CkzK5I0Nlz/BHApcK2kvcBOYLQldvq1o25qqkf8WOqnxnIsjeU4wI+lWg1y2kvnnHO1y69Ads4558nAOedcEiUDSfmS/iVpoaQiSbdEHVNNSWomabqkueGx3BN1TEdDUqqk2ZJeiTqWoyFpuaSPyodWiTqeoyEpW9JkSR+H/zMnRh1TTUjqG74f5bctkm6NOq6akPTd8P99vqTxkprV6vaTpc9AUiegk5nNkpQFzAQurjA0RoMQnn3V3My2SWoCvAPcYmYfRBxajUj6T6AAaGlmF0QdT01JWg4UmFmDv7hJ0v8Cb5vZH8IzATPNbFPEYR2VcHiclcAIM/s06niOhKRcgv/z/ma2U9JE4FUze7q29pE0NQMzW21ms8L7W4GFBFdINzgW2BYuNglvDTKrS8ojuOr8D1HH4gKSWgKnAv8DYGZ7GnoiCJ0JfNLQEkGMNCBDUhqQyWGu2aqJpEkGsSR1A44DPow4lBoLm1bmAGuB182soR7LQ8B/AWURx1EbDHhN0sxw+JSGqgewDvhj2Hz3B0nNow6qFlwJjI86iJows5XAL4EVwGpgs5m9Vpv7SLpkIKkF8Dxwq5ltiTqemjKzUjMbQnBV93BJAyMO6YhJugBYa2Yzo46llpxsZkOBc4Ebw+FVGqI0YCjwOzM7DtgOHDL8fEMSNnVdBEyKOpaakNSaYJDP7kBnoLmkq2tzH0mVDML29eeBZ83shajjqQ1h9X0aMDLaSGrkZOCisK19AnCGpGeiDanmzGxV+Hct8CLBqL0NUQlQElPbnEyQHBqyc4FZZrYm6kBq6CxgmZmtM7O9wAvASbW5g6RJBmGn6/8AC83s11HHczQk5UjKDu9nEHxQPo40qBows++bWZ6ZdSOowv/TzGr1105dkdQ8PDGBsEnlbGB+tFHVjJl9BhRL6hs+dCbQ4E60qGAMDbSJKLQCOEFSZvhddiZBv2etSfSopfXJycA1wEdhWzvAXWb2anQh1Vgn4H/DsyNSgIlm1qBPy2wEOhCMvAvB/9Wfzezv0YZ0VG4Gng2bV5YCX484nhqTlEkwwda3oo6lpszsQ0mTgVnAPmA2tTwsRdKcWuqcc65qSdNM5JxzrmqeDJxzznkycM4558nAOeccngycc87hycA55xyeDJyrMUndJNXowjJJX5PUubZjcq6mPBk4F42vEYwxE7dwtErnEsKTgUta4S/7hZKeDCcNeS0c3qOysr0k/SOcUGiWpJ4V1n9N0qMxy69IOj0cXfbpcEKSj8IJSi4jmL/h2XDClQxJx0t6MxzxdGo4/waSpkm6X9KbQIOdkMnVf54MXLLrDTxmZgOATcClVZR7Niw3mGCAsNVxbn8IkGtmA83sWOCPZjYZKAS+Eo48uw94BLjMzI4HngLui9lGtpmdZma/OqIjc+4IeLXTJbtlZjYnvD8T6FaxQDgAXa6ZvQhgZrvCx+PZ/lKgh6RHgL8ClY1B3xcYCLwebjOVg5PNc/HsyLmj4cnAJbvdMfdLgcqaieL51t/HwTXtZgBmtlHSYOAc4EbgCuC6SrZfZGZVzTO8PY79O3dUvJnIuWqEkyCVSLoYQFLTcCTMWMuBIZJSJOUTzmUgqR2QYmbPAz/iwLwAW4Gs8P4iIKd80nlJTSQNSOAhOXcIrxk4F59rgN9L+gmwF7icg6fqfBdYBnxEMI/BrPDxXILpI8t/eH0//Ps08ISkncCJwGXAbyW1Ivi/fAgoStTBOFeRD2HtnHPOm4mcc855M5FzB5H0GMGseLEeNrM/RhGPc3XFm4mcc855M5FzzjlPBs455/Bk4JxzDk8GzjnngP8HCbKFI6ouwtA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8196" name="Picture 4" descr="https://lh4.googleusercontent.com/T2c7KL1DWIvcMqL3phL-dbp2eW4JrYUItRTp_e58VMWNizr-bjt_XQVX4DBn-PVC8Qiwr654yqBWS9QKmywC9-N2Y6ij0AC3Zlk8hf0PNoENGbSibcsCngRaZ18DxxpY-HNq25CgHWBEW8td1xkO7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732" y="2564904"/>
            <a:ext cx="4824536" cy="3478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2049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p:nvPr>
        </p:nvSpPr>
        <p:spPr/>
        <p:txBody>
          <a:bodyPr/>
          <a:lstStyle/>
          <a:p>
            <a:r>
              <a:rPr lang="en-US" altLang="zh-TW" dirty="0"/>
              <a:t>Clustering Results Evaluation</a:t>
            </a:r>
          </a:p>
        </p:txBody>
      </p:sp>
      <p:sp>
        <p:nvSpPr>
          <p:cNvPr id="16387" name="Rectangle 3"/>
          <p:cNvSpPr>
            <a:spLocks noGrp="1"/>
          </p:cNvSpPr>
          <p:nvPr>
            <p:ph idx="1"/>
          </p:nvPr>
        </p:nvSpPr>
        <p:spPr>
          <a:xfrm>
            <a:off x="457200" y="1935163"/>
            <a:ext cx="8229600" cy="4389437"/>
          </a:xfrm>
        </p:spPr>
        <p:txBody>
          <a:bodyPr/>
          <a:lstStyle/>
          <a:p>
            <a:pPr marL="342900" indent="-342900"/>
            <a:r>
              <a:rPr lang="en-US" altLang="zh-TW" dirty="0"/>
              <a:t>Alternative Metric</a:t>
            </a:r>
          </a:p>
          <a:p>
            <a:pPr marL="709613" lvl="1" indent="-342900"/>
            <a:r>
              <a:rPr lang="en-US" altLang="zh-TW" dirty="0"/>
              <a:t>For each cluster</a:t>
            </a:r>
          </a:p>
          <a:p>
            <a:pPr marL="984250" lvl="2" indent="-342900"/>
            <a:r>
              <a:rPr lang="en-US" altLang="zh-TW" dirty="0"/>
              <a:t>Std/Avg: Standard Deviation/Average Number </a:t>
            </a:r>
            <a:br>
              <a:rPr lang="en-US" altLang="zh-TW" dirty="0"/>
            </a:br>
            <a:r>
              <a:rPr lang="en-US" altLang="zh-TW" dirty="0"/>
              <a:t>Std and Avg are calculated by sample number on each date</a:t>
            </a:r>
          </a:p>
          <a:p>
            <a:pPr marL="984250" lvl="2" indent="-342900"/>
            <a:r>
              <a:rPr lang="en-US" altLang="zh-TW" dirty="0"/>
              <a:t>Cluster Size: the number of IPs in one cluster</a:t>
            </a:r>
            <a:br>
              <a:rPr lang="en-US" altLang="zh-TW" dirty="0"/>
            </a:br>
            <a:endParaRPr lang="en-US" altLang="zh-TW" dirty="0"/>
          </a:p>
          <a:p>
            <a:pPr marL="709613" lvl="1" indent="-342900"/>
            <a:r>
              <a:rPr lang="en-US" altLang="zh-TW" dirty="0"/>
              <a:t>For each clustering result (contains n cluster)</a:t>
            </a:r>
          </a:p>
          <a:p>
            <a:pPr marL="984250" lvl="2" indent="-342900"/>
            <a:r>
              <a:rPr lang="en-US" altLang="zh-TW" dirty="0"/>
              <a:t>Mean Std/Avg: mean Std/Avg of all the cluster </a:t>
            </a:r>
            <a:br>
              <a:rPr lang="en-US" altLang="zh-TW" dirty="0"/>
            </a:br>
            <a:r>
              <a:rPr lang="en-US" altLang="zh-TW" dirty="0"/>
              <a:t>in one clustering result</a:t>
            </a:r>
          </a:p>
          <a:p>
            <a:pPr marL="984250" lvl="2" indent="-342900"/>
            <a:r>
              <a:rPr lang="en-US" altLang="zh-TW" dirty="0"/>
              <a:t>Min Cluster Size: the minimum cluster size in one </a:t>
            </a:r>
            <a:br>
              <a:rPr lang="en-US" altLang="zh-TW" dirty="0"/>
            </a:br>
            <a:r>
              <a:rPr lang="en-US" altLang="zh-TW" dirty="0"/>
              <a:t>clustering result</a:t>
            </a:r>
          </a:p>
        </p:txBody>
      </p:sp>
      <p:sp>
        <p:nvSpPr>
          <p:cNvPr id="16388" name="頁尾版面配置區 2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r>
              <a:rPr lang="en-US" altLang="zh-TW" sz="1200">
                <a:solidFill>
                  <a:srgbClr val="520E0E"/>
                </a:solidFill>
                <a:latin typeface="Times New Roman" panose="02020603050405020304" pitchFamily="18" charset="0"/>
              </a:rPr>
              <a:t>Copyright © 2008</a:t>
            </a:r>
          </a:p>
        </p:txBody>
      </p:sp>
      <p:sp>
        <p:nvSpPr>
          <p:cNvPr id="16389" name="投影片編號版面配置區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fld id="{B3EF94F9-57D5-405A-850B-9ED1000BD3DC}" type="slidenum">
              <a:rPr lang="en-US" altLang="zh-TW" sz="1200" smtClean="0">
                <a:solidFill>
                  <a:srgbClr val="520E0E"/>
                </a:solidFill>
                <a:latin typeface="Times New Roman" panose="02020603050405020304" pitchFamily="18" charset="0"/>
              </a:rPr>
              <a:pPr>
                <a:spcBef>
                  <a:spcPct val="0"/>
                </a:spcBef>
                <a:buClrTx/>
                <a:buSzTx/>
                <a:buFontTx/>
                <a:buNone/>
              </a:pPr>
              <a:t>36</a:t>
            </a:fld>
            <a:endParaRPr lang="en-US" altLang="zh-TW" sz="1200">
              <a:solidFill>
                <a:srgbClr val="520E0E"/>
              </a:solidFill>
              <a:latin typeface="Times New Roman" panose="02020603050405020304" pitchFamily="18" charset="0"/>
            </a:endParaRPr>
          </a:p>
        </p:txBody>
      </p:sp>
      <p:sp>
        <p:nvSpPr>
          <p:cNvPr id="4" name="AutoShape 2" descr="data:image/png;base64,iVBORw0KGgoAAAANSUhEUgAAAYMAAAEXCAYAAABPkyhHAAAAOXRFWHRTb2Z0d2FyZQBNYXRwbG90bGliIHZlcnNpb24zLjQuMywgaHR0cHM6Ly9tYXRwbG90bGliLm9yZy/MnkTPAAAACXBIWXMAAAsTAAALEwEAmpwYAAAxiElEQVR4nO3deXxU5b3H8c83CYEEAmEJWxL2TUBADOBSl6pVXLFuiFXb2l5LXaq96q217bXWalvtonWpxV7rvdWCgEvR2qK1xV0hrBKQgoAkgCyy75D87h/nBIaQkCFkcpLM7/16zStz5jxzzu/MTOY3z/Oc8zwyM5xzziW3lKgDcM45Fz1PBs455zwZOOec82TgnHMOTwbOOefwZOCccw5PBs455/Bk4OqYpB9LeibqOOoDSV0kbZOUepgyJqlXXcZVYf/dwhjSItq/f17qiCeDekDSckl7JLWr8Pic8B+xWwQx3SVpWfhlVSLpuTieM03SLklbJW2RNFPSnZKa1kXMDY2ZrTCzFmZWCvtfv29GHVdjE3VCayg8GdQfy4Ax5QuSjgUyoghE0leBa4CzzKwFUAC8EefTbzKzLKATcBtwJfCqJCUk2DrgXyLJLVnef08G9cefgGtjlr8K/F9sAUlNJf1S0gpJayQ9ISkjXNda0iuS1knaGN7Pi3nuNEn3Sno3/OX+WsWaSIxhwFQz+wTAzD4zs3FHcjBmtt3MpgEXAScC58esbibpuTCOWZIGhzF+XdLLMTEvkTQxZrlY0pCK+5LUTNIzkj6XtEnSDEkdwnVtJP1R0qrwdXkp5nn/Ee5jg6QpkjrHrDNJN0paDCwOH7sgrK1tkvSepEGVHbukeyQ9Et5vImm7pAfC5Yyw9tQ69herpPuAU4BHw9rYozGbPEvS4jD+x6pKrJJSwprYJ+FrMVFSm5j1kyR9JmmzpLckDYhZlyHpV5I+Dde/U/7ZCn0l/Nytl/SDyvYfbufpMMa/hu/vh5J6VlU+5nkDJL0evhdrJN1VSZnTJZVUeGy5pLPC+8MlFSqola6R9Ouw2Fvh303ha3tiWP46SQvD13WqpK4x2z3k/W/0zMxvEd+A5cBZwCLgGCAVKAa6AgZ0C8s9BEwB2gBZwMvAz8J1bYFLgcxw3STgpZh9TAM+AfoQ1DimAT+vIp6rgQ3AHQS1gtQ4j2Ma8M1KHn8L+EV4/8fAXuAyoAlwO0GtqAnQA9hE8COlE/ApsDJ8Xg9gI5BSyfa/Fb4WmeFrdzzQMlz3V+A5oHW4j9PCx88A1gNDgabAI8BbMds04PXwtc4Iy60FRoT7+Gr4vjWtJJ4zgI/C+yeFr/uHMevmhve7hftJq+r1C9e/AmQDXYB1wMgqXv9bgQ+AvPCYfg+Mj1l/XfjZaBp+lubErHss3H9ueHwnheXKY3wyfB0GA7uBY6qI4enwszMcSAOeBSZU87nJAlYT1CSbhcsjYj4vz4T3TwdKKvvfCe+/D1wT3m8BnFDZ6xw+djGwhOD/LQ34IfBeVe9/1N8RdXGLPAC/HZQMfgj8DBgZfhDTwg9lN0DAdqBnzPNOBJZVsc0hwMaY5WnAD2OWbwD+fpiYvgL8I9zn58CdcRzHNCpPBhOAJ8P7PwY+iFmXEn4RnBIuFxN88V4JjAOmA/2ArwNTqtjvdcB7wKAKj3cCyoDWlTznf4AHYpZbECSpbuGyAWfErP8dcG+FbSwiTC4VHs8AdhEk6DuBu4CScB/3AL8Nyx30JVXZ6xeu/0LM8sSq3gtgIXBmhePfG/slGLMuO9x2q/A92AkMrqRceYx5MY9NB66sIoangT/ELJ8HfFzN52YMMLuKdT8m/mTwVvj6tqviGGKTwd+Ab1T4HO4Aulb2/ifDzZuJ6pc/AVcBX6NCExGQQ/DLd2bYTLEJ+Hv4OJIyJf0+rOZvIfjHyNbBZ6p8FnN/B8GXU6XM7FkzO4vgS2Ms8BNJ59TwuHIJfi2WK47ZTxnBF2V5E82bBP/0p4b3pwGnhbc3q9j+n4CpwISwOegBSU2AfGCDmW2s5DmdCWoe5XFsI0h6uZXFSVBLu638tQ9f//yYuPczs51AYRhz+XG8B5xczXFUJd73rSvwYkx8C4FSoIOkVEk/D5uQthB8iQK0C2/NCGowRxvDkZaF4HU83L7j9Q2Cmu/HYVPhBYcp2xV4OOa12kDwg6uq97/R82RQj5jZpwRNJucBL1RYvZ7g19sAM8sOb60s6OCFoIrdl6B63ZLgSwiCD/jRxLTXzCYB84CBR/p8SfkEzTZvxzycH7M+haBZY1X4UHkyOCW8/ybVJIMwxnvMrD9B88YFBP0vxUAbSdmVPG0VwRdCeRzNCX7Jr4zddMz9YuC+mNc+28wyzWx8FYf+JkGT0HHAjHD5HILmk7eqeM7RjidfDJxbIcZmZraS4EfGKIIaaCuCX8sQfD7WE9Rkqm3bT5DiOPe9neAHEQDhD52c8mUzW2xmY4D2wC+AyeH7WtnrWgx8q8JrlWFm78WUSarx/T0Z1D/fIKiebo99MPwF/STwG0ntASTlxvxazyJIFpvCTsO7axqApK9JOl9SVtgpeS4wAPjwCLaRKek04C8EzQqvxqw+XtIlCs7SuJWgDfqDcN2bwBcJ2mlLCJLISIIv6tlV7OuLko4Nvxy2EDSNlJrZaoLmgMfDDtsmksqT5J+Br0saouDU1/sJ2vWXV3FITwJjJY1QoHn5a1RF+TcJEtICM9tD2ARE0Ky3rornrCHoG6mpJ4D7yjtCJeVIGhWuyyJ4nT8n+EK9v/xJ4WfrKeDXkjqHtYgTVXenBL8CdJR0q4KTJLIkjaik3L8JTj44P6z5/ZCgXwMASVdLygmPZ1P4cClBP0sZB7+2TwDfL+9El9RK0uW1fmQNiCeDesbMPjGzwipWf4+g0+uDsKr/D4LaAAQdghkEv/I+IGhCqqktBO3cKwj+qR4Avm1m78Tx3EclbSX4YnsIeJ6gw7MspsxfgNEEHcLXAJeY2V4AM/s3sI2wJmFmW4ClwLsWno9fiY7A5DDuhQRfxOUXKl1DkBw+JugAvjXc7hvAj8L4VhP8Mr2yqoMK35P/AB4N415C0JxXlfcI3o/yWsACgl/fVdUKAB4GLgvPbvntYcod7vlTgNfC9+ADgg5vCJodPyWo+SzgQPItdzvwEUEtZgPBL+s6+X4ws63Al4ALCZqYFhP8IKhYbjNBX9cfCI5jO0ETY7mRQJGkbQSvxZVmtsvMdgD3Ae+GzUInmNmLBMc4Ifxfmg+cm6hjbAgUdpY455xLYl4zcM45R1JcWedqT1gFr8y5ZvZ2FetckpN0CkH/zSFiToJwEfJmIueccw2zZtCuXTvr1q1b1GE451yDMnPmzPVmllPZugaZDLp160ZhYVUn3DjnnKuMpE+rWucdyM455zwZOOec82TgnHMOTwbOOefwZOCccw5PBs455/Bk4JxzjiRLBuu27uYPby+NOgznnKt3kioZvDi7hJ/+dSEvz11VfWHnnEsiSZUMrju5O4Pzs/nRX+azduuuqMNxzrl6I6mSQVpqCr+6fBA79pTygxfn44P0OedcIKmSAUCv9lnccXZfXl+whhdnr6z+Cc45lwSSLhkAXPeF7hR0bc2PpxTx2WZvLnLOuaRMBqkp4sHLB7OntIw7X5jnzUXOuaSX0GQg6SlJayXNr2J9P0nvS9ot6fZExlJR93bNuXNkP6YtWsfEwuK63LVzztU7ia4ZPA2MPMz6DcB3gF8mOI5KXXtiN07o0YZ7X1lIycYdUYTgnHP1QkKTgZm9RfCFX9X6tWY2A9ibyDiqkpIiHrxsMGbG95735iLnXPJKyj6DWPltMrnr/GN4d8nnPPPhiqjDcc65SDSYZCDpekmFkgrXrVtXq9u+angXTundjp+9upAVn3tzkXMu+TSYZGBm48yswMwKcnIqnc+5xiTxi0sHkSpx++S5lJV5c5FzLrk0mGSQaJ2zM/jRhf2ZvmwDT7+3POpwnHOuTqUlcuOSxgOnA+0klQB3A00AzOwJSR2BQqAlUCbpVqC/mW1JZFxVufz4PKbO/4wHpn7M6X1z6JHTIoownHOuzqkhnkFTUFBghYWFCdn2mi27OPs3b9EzpzmTxp5EaooSsh/nnKtrkmaaWUFl67yZqIIOLZtxz0UDmLVik8994JxLGp4MKjFqSGfOGdCBX73+bxav2Rp1OM45l3CeDCohifu+fCwtmqZx26S57Cstizok55xLKE8GVWjXoin3jhrIvJLNPPHmJ1GH45xzCeXJ4DDOH9SJCwZ14uE3FrNgVSQnODnnXJ3wZFCNe0cNpFVGOrdNmsuefd5c5JxrnDwZVKN183Tu//JAFq7ewqP/WhJ1OM45lxCeDOJw9oCOXHJcLo/9awkflWyOOhznnKt1ngzidPeFA2jXIp3bJs1h977SqMNxzrla5ckgTq0ym/DzSwfx7zXb+M3ri6MOxznnapUngyPwxb7tGV2Qz7i3PmHWio1Rh+Occ7XGk8ER+uEFx9CpVQa3T5rLrr3eXOScaxw8GRyhrGZN+MWlg1i6bjsPTl0UdTjOOVcrPBnUwBd6t+PqE7rw1LvLmL6syimenXOuwfBkUEPfP/cY8ltncsfkuezYsy/qcJxz7qh4Mqih5k3TePCyQazYsIOf/+3jqMNxzrmjktBkIOkpSWslza9ivST9VtISSfMkDU1kPLVtRI+2fP2k7vzf+5/y7pL1UYfjnHM1luiawdPAyMOsPxfoHd6uB36X4Hhq3R3n9KV7u+b81+R5bN21N+pwnHOuRhKaDMzsLeBwPayjgP+zwAdAtqROiYyptmWkp/LLywezevNO7n91YdThOOdcjUTdZ5ALFMcsl4SPHULS9ZIKJRWuW7euToKL1/FdW/Mfp/Zg/PRipi1aG3U4zjl3xKJOBpXNNm+VFTSzcWZWYGYFOTk5CQ7ryH33rD70bt+CO5//iM07vbnIOdewRJ0MSoD8mOU8YFVEsRyVZk1S+dUVg1m3bTc/eXlB1OE459wRiToZTAGuDc8qOgHYbGarI46pxgblZXPD6T15flYJry9YE3U4zjkXt0SfWjoeeB/oK6lE0jckjZU0NizyKrAUWAI8CdyQyHjqws1n9KZfxyy+/8JHbNy+J+pwnHMuLjKrtIm+XisoKLDCwsKow6hS0arNjHr0Xc47thO/HXNc1OE45xwAkmaaWUFl66JuJmqUBnRuxXfO7M2Uuav420cNttXLOZdEPBkkyLdP78mxua34wUvzWb9td9ThOOfcYXkySJAmqSn86orBbNu1jx+9NJ+G2BznnEsengwSqE+HLL77pT78bf5nTJnbIM+Ydc4lCU8GCXb9qT04rks2//2XItZu2RV1OM45VylPBgmWmiJ+eflgdu0t5a4XP/LmIudcveTJoA70zGnBHef05R8L1/L8rJVRh+Occ4fwZFBHrju5O8O7teGel4tYvXln1OE459xBPBnUkZQU8eDlg9hXavzX5HneXOScq1c8GdShrm2b8/3z+vH24vVMmFFc/ROcc66OeDKoY1eP6MpJPdvy01cWULxhR9ThOOcc4MmgzqWkiF9cOgiA/5o8j7Iyby5yzkXPk0EE8ttk8sML+vP+0s955sNPow7HOec8GUTlymH5nNYnh5+9+jHL12+POhznXJLzZBARSfz80mNJSxV3TJ5LqTcXOeci5MkgQp1aZXD3hQOYsXwjf3x3WdThOOeSWMKTgaSRkhZJWiLpzkrWt5b0oqR5kqZLGpjomOqTS4fmctYx7Xlw6iKWrN0WdTjOuSSV6GkvU4HHgHOB/sAYSf0rFLsLmGNmg4BrgYcTGVN9I4n7LzmWjPRUbp80l32lZVGH5JxLQomuGQwHlpjZUjPbA0wARlUo0x94A8DMPga6SeqQ4LjqlfZZzbjnogHMKd7EuLeXRh2Ocy4JJToZ5AKxl9qWhI/FmgtcAiBpONAVyKu4IUnXSyqUVLhu3boEhRudiwZ35tyBHXno9cUs+mxr1OE455JMopOBKnms4mkzPwdaS5oD3AzMBvYd8iSzcWZWYGYFOTk5tR5o1CTx04sHktUsjdsmzWGvNxc55+pQopNBCZAfs5wHHDTll5ltMbOvm9kQgj6DHCApT61p26IpP714IPNXbuHxf30SdTjOuSSS6GQwA+gtqbukdOBKYEpsAUnZ4TqAbwJvmdmWBMdVb517bCcuGtyZR/65mKJVm6MOxzmXJBKaDMxsH3ATMBVYCEw0syJJYyWNDYsdAxRJ+pjgrKNbEhlTQ/CTUQNo3Tyd2ybOZc8+by5yziWeGuK4+gUFBVZYWBh1GAn1jwVr+Ob/FXLTF3tx+zl9ow7HOdcISJppZgWVrfMrkOups/p34NKhefzuzU+YW7wp6nCcc42cJ4N67L8v7E9Oi6bcNmkuu/aWRh2Oc64R82RQj7XKaMIvLhvEkrXb+M3r/446HOdcI+bJoJ47rU8OY4bnM+7tpcz8dEPU4TjnGqm4koGkMyRlJjoYV7kfnN+fzq0yuH3SPHbu8eYi51zti7dm8DVgjqT3JT0g6UJJrRMYl4vRomkaD142iGXrt/PA1I+jDsc51wjFlQzM7Foz6wNcSnBV8WNA4xsgqB47qVc7rj2xK398dzkfLP086nCcc41MvM1EV0v6PTAZOAt4FDglkYG5Q915bj+6ts3kjslz2b77kOGbnHOuxuJtJnoIGAI8CXzHzB4ws/cTFZSrXGZ6Gr+8fDAlG3fys78tjDoc51wjEm8zUTvgOqAZcF84I9mfEhqZq9Swbm34xsndeeaDFbyzeH3U4TjnGol4m4laAl0I5hroBrQCfNCciNx+Tl965DTntklzWL9td9ThOOcagXibid4BLgTmAaPNrK+ZfTVxYbnDadYklUfGHMfGHXu5dcIcSssa3vhSzrn6Jd5mokFmdgPwCuDjKtcDAzq34t5RA3hnyXoefmNx1OE45xq4eJuJCiR9RFAzmC9prqRKR75zdeeKgnwuOz6PR/65mGmL1kYdjnOuAYu3megp4AYz62ZmXYEbw8dchCRx76iB9O2QxXefm8PKTTujDsk510DFmwy2mtnb5Qtm9g7gs7bXAxnpqTz+laHsLTVufHaWT4bjnKuRwyYDSUMlDQWmS/q9pNMlnSbpcWBaPDuQNFLSIklLJN1ZyfpWkl4Om56KJH29RkeSxHrktOCBywYxp3gT97/q1x84545cWjXrf1Vh+e6Y+9WewiIplWDoii8RDGMxQ9IUM1sQU+xGYIGZXSgpB1gk6Vkz21N9+K7cecd24rqTu/PUu8so6NaaCwZ1jjok51wDcthkYGZfPMrtDweWmNlSAEkTgFFAbDIwIEuSgBbABsDHWqiBO8/tx5zijXxv8jz6dWxJr/Ytog7JOddAVNtnIKmvpF9J+mt4+6WkPnFuPxcojlkuCR+L9ShwDLAK+Ai4xcwOafiWdL2kQkmF69b5GHmVSU9L4dGrhtK0SSo3PDuTHXs8pzrn4lNdn8GJBH0D24BxBGMTbQemSTohju2rkscqNi+dA8wBOhOMf/RoeMXzwU8yG2dmBWZWkJOTE8euk1Pn7AweGj2ExWu38YMX52PmF6Q556pXXc3gv4ExZna3mf3FzF4ys7uBMRzcf1CVEiA/ZjmPoAYQ6+vACxZYAiwD+sUXvqvMqX1yuOXM3rw4eyXjpxdX/wTnXNKrLhn0NLNpFR80szeBHnFsfwbQW1J3SenAlcCUCmVWAGcCSOoA9AWWxrFtdxg3n9GbU3q348dTivioxC8ad84dXnXJ4HDXEmyvbuNmtg+4CZgKLAQmmlmRpLGSxobF7gVOCq9wfgP4npn5cJxHKTVFPHzlcbRtkc4Nf57J5h17ow7JOVeP6XBtypLWAhMqWwVcYWYdEhXY4RQUFFhhYWEUu25wZq3YyBVPvM/pfXMYd00BKSmVdeM455KBpJlmVulQQtVdZ3DHYdb5t3EDMLRLa35w/jHc8/ICxr29lLGn9Yw6JOdcPVTddQb/G89GJD1iZjfXTkiutn3tpG4ULt/Ig1MXMSQ/mxN6tI06JOdcPRPv2ETVObmWtuMSQBI/v/RYurbJ5Obxs1m7dVfUITnn6pnaSgaunstq1oTHrx7K1l17+c742ewr9QHtnHMHeDJIIv06tuS+i4/lg6Ub+PXr/446HOdcPVJbycBPUWkgLj0+jzHD83l82ie8sXBN1OE45+qJI04GklqHg8rFeriW4nF14O4LBzCgc0u++9wcijfsiDoc51w9UN3YRP8tqV94v6mkfwGfAGsknVVezsyeTmiUrlY1axJMiGPAt5+dya69pVGH5JyLWHU1g9HAovD+V8O/OcBpwP2JCsolXte2zfnV5YOZv3IL976yoPonOOcateqSwR47cInyOcAEMys1s4VUf8Gaq+fOHtCRb53ag2c/XMGLs0uiDsc5F6HqksFuSQPDGci+CLwWsy4zcWG5unLHOX0Z3q0Nd70wn3+v8WmtnUtW1SWDW4DJwMfAb8xsGYCk84DZCY7N1YG01BQeveo4mjdNY+wzM9m22yfEcS4ZHTYZmNmHZtbPzNqa2b0xj79qZmMSH56rC+1bNuO3Y4awfP12vv/CRz4hjnNJyC86cwCc1LMdt53dl5fnruJPH3wadTjOuTrmycDt9+3TenJGv/bc+8oC5hRvijoc51wd8mTg9ktJEb++YjDts5px47Oz2Lh9T9QhOefqSNzJQNJJkq6SdG35Lc7njZS0SNISSXdWsv4OSXPC23xJpZLaHMlBuNqTnZnO764eyrqtu/nuxDmUlXn/gXPJIK5kIOlPwC+BLwDDwluls+VUeF4q8BhwLtAfGCOpf2wZM3vQzIaY2RDg+8CbZrbhSA7C1a5Bedn86ML+TFu0jsenLYk6HOdcHYj3wrECoL8d+Wkmw4ElZrYUQNIEYBRQ1SWvY4DxR7gPlwBXj+hC4fJgdNPjurTm5F7tog7JOZdA8TYTzQc61mD7uUBxzHJJ+NghJGUCI4Hnq1h/vaRCSYXr1q2rQSjuSEji/i8fS4+cFnxn/Gw+2+wT4jjXmMWbDNoBCyRNlTSl/BbH8yob2rqq2sWFwLtVNRGZ2TgzKzCzgpycnDjDdkejedM0nrh6KDv3lnLTn2ex1yfEca7RireZ6Mc13H4JkB+znAesqqLslXgTUb3Tq30WP7vkWG6ZMIcH/v4xPzi/f/VPcs41OHElAzN7s4bbnwH0ltQdWEnwhX9VxUKSWhGMhHp1DffjEmjUkFwKl2/kybeXcXzX1owc2CnqkJxztSzes4lOkDRD0jZJe8LTP7dU9zwz2wfcBEwFFgITzaxI0lhJY2OKfhl4zcy21+QgXOL98IJjGJTXijsmzWP5en+bnGtsFM8JQpIKCX7VTyI4s+haoLeZ3ZXY8CpXUFBghYWFUew6qRVv2MEFj7xD5+wMXrzhJJo1SY06JOfcEZA008wqvSwg7ovOzGwJkBrOZ/BH4PRais81EPltMnlo9BAWrt7C3X8pijoc51wtijcZ7JCUDsyR9ICk7wLNExiXq6e+2K89N32xF88VFjOxsLj6JzjnGoR4k8E1YdmbgO0EZwhdmqigXP323S/14aSebfnRS/NZsKrariPnXAMQVzIws08JrhnoZGb3mNl/hs1GLgmlpoiHrzyOVhlNuOHZmWzZtTfqkJxzRynes4kuBOYAfw+Xh8R50ZlrpHKymvLoVUMp3riT702e5xPiONfAxdtM9GOCcYY2AZjZHKBbIgJyDcfw7m343si+/G3+Zzz17vKow3HOHYV4k8E+M9uc0Ehcg/Qfp/Tg7P4d+NmrC5n5qQ8261xDFfdAdZKuAlIl9Zb0CPBeAuNyDYQkHrx8MJ2zM7jx2dms37Y76pCcczUQbzK4GRgA7CYYP2gLcGuCYnINTKuMJjz+laFs2LGHWyfModQnxHGuwYn3bKIdZvYDMxsWjhz6AzPzMY3dfgNzW/GTiwbwzpL1PPzG4qjDcc4docMOVFfdGUNmdlHthuMastHD8pmxfCOP/HMxQ7tkc3rf9lGH5JyLU3Wjlp5IMDnNeOBDKp+fwDkg6D/46cUDKVq1me8+N4dXvnMKudkZUYflnItDdc1EHYG7gIHAw8CXgPVm9uZRDGvtGrGM9FQe/8pQ9pYaNz47iz37fEIc5xqCwyaDcFC6v5vZV4ETgCXANEk310l0rkHqkdOCBy4bxJziTdz/6sKow3HOxaHaDmRJTSVdAjwD3Aj8Fngh0YG5hu28Yztx3cndefq95bwyr6rJ7Zxz9cVhk4Gk/yW4nmAocE94NtG9ZrYy3h1IGilpkaQlku6soszpkuZIKpLkzU+NxJ3n9mNol2y+N3ken6zbFnU4zrnDqK5mcA3QB7gFeE/SlvC2NZ6ZziSlAo8B5wL9gTGS+lcokw08DlxkZgOAy4/8MFx9lJ6WwqNXDaVpk1S+/cxMduzZF3VIzrkqVNdnkGJmWeGtZcwty8xaxrH94cASM1tqZnuACcCoCmWuAl4wsxXhPtfW5EBc/dQ5O4OHRg9h8dpt/PDF+T6gnXP1VNwzndVQLsGpqeVKwsdi9QFaS5omaaakaxMck6tjp/bJ4ZYze/PC7JVMmOET4jhXHyU6GVR2XULFn4ZpwPHA+cA5wI8k9TlkQ9L1kgolFa5bt672I3UJdfMZvTmldzvunlLE/JU+5qFz9U2ik0EJwaxo5fKAiqeWlAB/N7PtZrYeeAsYXHFDZjYuHAqjICcnJ2EBu8RITREPjR5C2+bpfPvZmWze4RPiOFefJDoZzAB6S+oezqF8JVBxiIu/AKdISpOUCYwA/OT0Rqhti2BCnNWbdnHbpDmU+YB2ztUbCU0GZraPYN7kqQRf8BPNrEjSWEljwzILCWZQmwdMB/5gZvMTGZeLzvFdW3PXecfwj4VrGff20qjDcc6F1BDP7igoKLDCwsKow3A1ZGbc+OdZTC1aw7PfHMEJPdpGHZJzSUHSTDMrqGxdopuJnDuEJH5x6SC6tMnk5vGzWbvVR0N3LmqeDFwkspo14XdXD2Xrrr18Z/xs9pX6gHbORcmTgYtMv44tue/iY/lg6QYu//37vDCrhF17S6MOy7mk5MnARerS4/P46cUD2bh9D/85cS4j7n+Dn7y8gCVrt0YdmnNJxTuQXb1QVmZ8sPRz/jx9BVOLPmNvqTG8WxvGjMjn3IGdaNYkNeoQnWvwDteB7MnA1Tvrt+3m+ZkljJ++guWf76BVRhMuHZrHVSPy6dU+K+rwnGuwPBm4Bqm8tvDs9BW8FlNbuGpEF0YO7Oi1BeeOkCcD1+Ct37abyWFt4dPPd5CdGdQWxgz32oJz8fJk4BqNsjLj/bBvYX9toXsbrhrutQXnquPJwDVKVdcWutCrfYuow3Ou3vFk4Bq1/bWFD4MzkfaVBbWFr4zowjkDvLbgXLnDJYO0ug7GudqWkiJO7tWOk3u1Y93WA7WFWybMoXVYW7jSawvOHZbXDFyjVFZmvPfJ54yffqC2MKL7gTORmqZ5bcElH28mckkttrawYsOO/bWFMSO60DPHawsueXgycI4DtYU/T/+U14rWeG3BJR1PBs5VsG7rbibNLGbC9OL9tYXLjg/6Fry24BqrSJOBpJHAw0AqwSxmP6+w/nSCqS+XhQ+9YGY/Odw2PRm42lJWZrz7yXrGT1+xv7ZwQo82jBnutQXX+ER2NpGkVOAx4EsEE9/PkDTFzBZUKPq2mV2QyFicq0xKijildw6n9M5h7dZdTJ5ZwoTpxfvPRLrs+OC6hR5eW3CNXKJPLR0OLDGzpQCSJgCjgIrJwLnItc9qxg2n92LsqT1595P1/PnDFfzx3eU8+fYyTujRhqtGdOWcAR28tuAapUQng1ygOGa5BBhRSbkTJc0FVgG3m1lRxQKSrgeuB+jSpUsCQnUuULG2MKmwhAkzVvCd8bNp0zw96FsYlu+1BdeoJLTPQNLlwDlm9s1w+RpguJndHFOmJVBmZtsknQc8bGa9D7dd7zNwda28b+HPH67g9QVB38KJPdoyZkQXry24BiPKK5BLgPyY5TyCX//7mdmWmPuvSnpcUjszW5/g2JyLWzy1hTHDu9C9XfOoQ3WuRhJdM0gD/g2cCawEZgBXxTYDSeoIrDEzkzQcmAx0tcME5jUDVx+UlRnvLAlqC/9YuGb/mEgDO7civ00G+a0z6dI2k7zWGWSm+8gvLnqR1QzMbJ+km4CpBKeWPmVmRZLGhuufAC4Dvi1pH7ATuPJwicC5+iIlRZzaJ4dT++SwdssuJs0s4ZV5q5kwYwU79pQeVLZdi3Ty22SS3zrzQKJok0l+m0w6tWpGWqpPR+6i5RedOVfLzIwN2/ewYsMOijfupHjDjuC2cQfFG3ayctNOSssO/N+lpojO2c2CRFGeLMJEkd86k3Yt0pEU4RG5xsJHLXWuDkmibYumtG3RlOO6tD5k/b7SMlZv3kXxxh2UbNgZJo0gYbzx8VrWb9t9UPmMJqn7axMHksSBhNGiqf8bu6PnnyLn6lhaasr+L3J6Hrp+555SSjbuCJJETO1ixYYdfLhsA9t27zuofJvm6eS3ziCvTdj0FNMU1Tk7g/Q0b4Jy1fNk4Fw9k5GeSu8OWfTucOjczmbGph17Y2oTO/fXKopWbt4/FWi5FEGnVhnktc7Y30cR22eRk9XUm6Ac4MnAuQZFEq2bp9O6eTqD87MPWV9aZny2ZdeBfoqYmsVbi9exZsvBTVBN01LIC5ucYmsVea0z6d6uOc29CSpp+DvtXCOSmiJyszPIzc7ghB5tD1m/a28pJRsP1CaCW9BvMfPTjWzddaAJKj0thZEDOjJ6WD4n9mhLSorXIBozTwbOJZFmTVLp1b5FlVOAbt6xl+Kwv+LDpZ/z0pxVTJm7irzWGVx+fD6XFeSRm51Rx1G7uuCnljrnqrRrbymvLVjDxBnFvLNkPRKc0juH0QX5nNW/vQ/D0cD45DbOuaNWvGEHk2aWMLmwmFWbd9E6swkXH5fL6GH59OvYMurwXBw8GTjnak1pOAzHxMJiXi9aw57SMgbnteKKYflcOLgzLZs1iTpEVwVPBs65hNiwfQ8vzV7JxMJiPv5sK82apHDewE5cMSyfEd3b+Gmr9YwnA+dcQpkZH63czHMzipkyZxVbd++jW9tMLi/I57Lj8+jQslnUITo8GTjn6tDOPaX8bf5qnptRzIfLNpAiOL1ve64oyOfMY9rTxAfli4yPTeScqzMZ6alcMjSPS4bmsXz9diYWFjN5Zgn//Hgt7Vqkc8nQPK4oyKNX+0OvsHbR8ZqBcy7h9pWW8dbidTw3o5g3Fq5lX5kxtEs2o4flc/6gzj7YXh3xZiLnXL2xbutuXpq9kucKi1mydhuZ6alcMKgTo4flM7RLa+90TiBPBs65esfMmLViExNnFPPKvFVs31NKz5zmXFGQzyVD88jJahp1iI1OpMlA0kjgYYKZzv5gZj+votww4ANgtJlNPtw2PRk417hs372Pv360mokziin8dCNpKeKMfu0ZPSyf0/rk+ExwtSSyZCAplWAO5C8BJQRzII8xswWVlHsd2EUwNaYnA+eS1JK125hUWMzzs0pYv20P7bOacunxeVxRkE/3ds2jDq9BizIZnAj82MzOCZe/D2BmP6tQ7lZgLzAMeMWTgXNub2kZ//p4LRMLi/nXonWUlhnDu7dhdEE+5x7bkcx073Q+UlGeWpoLFMcslwAjYgtIygW+DJxBkAwqJel64HqALl261Hqgzrn6pUlqCmcP6MjZAzqyZssunp9VwqTCEm6bNJe7pxRx4eDOjB6Wz+C8Vt7pXAsSnQwqe4cqVkUeAr5nZqWHe0PNbBwwDoKaQW0F6Jyr/zq0bMYNp/fi26f1ZPqyDUwsLOGl2SsZP30FfTtkcXlBcF1Dm+bpUYfaYEXeTCRpGQeSRjtgB3C9mb1U1Xa9mcg5t3XXXl6eu5rnCouZW7yJJqniS/07cEVBPqf0ziHVJ+M5RJR9BmkEHchnAisJOpCvMrOiKso/jfcZOOeO0KLPtjKxsJgXZ69kw/Y9dG7VjMuOz+Pygnzy22RGHV69EfWppecRNAWlEpwpdJ+ksQBm9kSFsk/jycA5V0N79pXxj4VreG5GMW8tXocZnNSzLSMHdmRA51Yc0ykrqTue/aIz51zSWbVpJ8/PLGHizGKKN+wEIEXQvV1zBua2YkDnlgzoHPzNzkyOvgZPBs65pGVmrNq8i6KVmylatYWiVVtYsGozqzbv2l8mNzvjoOQwMLcVHVo2bXRnKfmopc65pCWJ3OwMcrMzOHtAx/2Pb9i+h6JVQYKYv3IzC1Zt4fWFayj/fdy2eTr9wwQxMDf427VNJimNtGPak4FzLim1aZ7OKb1zOKV3zv7Htu3ex8erg+RQXov4n3eWsrc0yBAtmqbRv1PLMEkECaJ3hxaNYo4GTwbOORdq0TSNgm5tKOjWZv9ju/eVsnjNtv21iKJVW3huRjE795YCkJ6aQt+OWWFyaMmA3FYc07ElGempUR1GjXgycM65w2ialsrA3FYMzG21/7HSMmPZ+u0UrQqal+av2szfiz5jwoxgwIUUQY+cFkH/Q+cDndWtMptEdRjV8g5k55yrBeUd1eVNTAvCmsTqCh3V5f0P5R3V7bPqrqPaO5Cdcy7BYjuqz4npqP582+79zUvlTU1Ti9bsX9+uRTr9y5ND+LdLBB3Vngyccy6B2rZoyql9cji1z8Ed1QtXb6Fo5Wbmh4niybeWsq/s4I7qATG1iF7tE9tR7cnAOefqWIumaQzr1oZhlXRUHziTaTMTphezc+9yANLTUujXMYtvndqT8wd1qvWYPBk451w9UHVH9baDmpkSNQCfJwPnnKunUlNEr/ZZ9GqfxaghuQndV8O/UsI559xR82TgnHPOk4FzzjlPBs455/Bk4JxzjjpIBpJGSlokaYmkOytZP0rSPElzJBVK+kKiY3LOOXewhJ5aKikVeAz4ElACzJA0xcwWxBR7A5hiZiZpEDAR6JfIuJxzzh0s0TWD4cASM1tqZnuACcCo2AJmts0OjJbXHGh4I+c551wDl+iLznKB4pjlEmBExUKSvgz8DGgPnF/ZhiRdD1wfLm6TtKiGMbUD1tfwufWNH0v91FiOpbEcB/ixlOta1YpEJ4PKrps+5Je/mb0IvCjpVOBe4KxKyowDxh11QFJhVUO4NjR+LPVTYzmWxnIc4McSj0Q3E5UA+THLecCqqgqb2VtAT0ntEhyXc865GIlOBjOA3pK6S0oHrgSmxBaQ1EvhzA6ShgLpwOcJjss551yMhDYTmdk+STcBU4FU4CkzK5I0Nlz/BHApcK2kvcBOYLQldvq1o25qqkf8WOqnxnIsjeU4wI+lWg1y2kvnnHO1y69Ads4558nAOedcEiUDSfmS/iVpoaQiSbdEHVNNSWomabqkueGx3BN1TEdDUqqk2ZJeiTqWoyFpuaSPyodWiTqeoyEpW9JkSR+H/zMnRh1TTUjqG74f5bctkm6NOq6akPTd8P99vqTxkprV6vaTpc9AUiegk5nNkpQFzAQurjA0RoMQnn3V3My2SWoCvAPcYmYfRBxajUj6T6AAaGlmF0QdT01JWg4UmFmDv7hJ0v8Cb5vZH8IzATPNbFPEYR2VcHiclcAIM/s06niOhKRcgv/z/ma2U9JE4FUze7q29pE0NQMzW21ms8L7W4GFBFdINzgW2BYuNglvDTKrS8ojuOr8D1HH4gKSWgKnAv8DYGZ7GnoiCJ0JfNLQEkGMNCBDUhqQyWGu2aqJpEkGsSR1A44DPow4lBoLm1bmAGuB182soR7LQ8B/AWURx1EbDHhN0sxw+JSGqgewDvhj2Hz3B0nNow6qFlwJjI86iJows5XAL4EVwGpgs5m9Vpv7SLpkIKkF8Dxwq5ltiTqemjKzUjMbQnBV93BJAyMO6YhJugBYa2Yzo46llpxsZkOBc4Ebw+FVGqI0YCjwOzM7DtgOHDL8fEMSNnVdBEyKOpaakNSaYJDP7kBnoLmkq2tzH0mVDML29eeBZ83shajjqQ1h9X0aMDLaSGrkZOCisK19AnCGpGeiDanmzGxV+Hct8CLBqL0NUQlQElPbnEyQHBqyc4FZZrYm6kBq6CxgmZmtM7O9wAvASbW5g6RJBmGn6/8AC83s11HHczQk5UjKDu9nEHxQPo40qBows++bWZ6ZdSOowv/TzGr1105dkdQ8PDGBsEnlbGB+tFHVjJl9BhRL6hs+dCbQ4E60qGAMDbSJKLQCOEFSZvhddiZBv2etSfSopfXJycA1wEdhWzvAXWb2anQh1Vgn4H/DsyNSgIlm1qBPy2wEOhCMvAvB/9Wfzezv0YZ0VG4Gng2bV5YCX484nhqTlEkwwda3oo6lpszsQ0mTgVnAPmA2tTwsRdKcWuqcc65qSdNM5JxzrmqeDJxzznkycM4558nAOeccngycc87hycA55xyeDJyrMUndJNXowjJJX5PUubZjcq6mPBk4F42vEYwxE7dwtErnEsKTgUta4S/7hZKeDCcNeS0c3qOysr0k/SOcUGiWpJ4V1n9N0qMxy69IOj0cXfbpcEKSj8IJSi4jmL/h2XDClQxJx0t6MxzxdGo4/waSpkm6X9KbQIOdkMnVf54MXLLrDTxmZgOATcClVZR7Niw3mGCAsNVxbn8IkGtmA83sWOCPZjYZKAS+Eo48uw94BLjMzI4HngLui9lGtpmdZma/OqIjc+4IeLXTJbtlZjYnvD8T6FaxQDgAXa6ZvQhgZrvCx+PZ/lKgh6RHgL8ClY1B3xcYCLwebjOVg5PNc/HsyLmj4cnAJbvdMfdLgcqaieL51t/HwTXtZgBmtlHSYOAc4EbgCuC6SrZfZGZVzTO8PY79O3dUvJnIuWqEkyCVSLoYQFLTcCTMWMuBIZJSJOUTzmUgqR2QYmbPAz/iwLwAW4Gs8P4iIKd80nlJTSQNSOAhOXcIrxk4F59rgN9L+gmwF7icg6fqfBdYBnxEMI/BrPDxXILpI8t/eH0//Ps08ISkncCJwGXAbyW1Ivi/fAgoStTBOFeRD2HtnHPOm4mcc855M5FzB5H0GMGseLEeNrM/RhGPc3XFm4mcc855M5FzzjlPBs455/Bk4JxzDk8GzjnngP8HCbKFI6ouwtA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Tree>
    <p:extLst>
      <p:ext uri="{BB962C8B-B14F-4D97-AF65-F5344CB8AC3E}">
        <p14:creationId xmlns:p14="http://schemas.microsoft.com/office/powerpoint/2010/main" val="25852095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dirty="0">
                <a:solidFill>
                  <a:schemeClr val="tx1"/>
                </a:solidFill>
              </a:rPr>
              <a:t>CRM Model result</a:t>
            </a:r>
            <a:endParaRPr lang="zh-TW" altLang="en-US" dirty="0">
              <a:solidFill>
                <a:schemeClr val="tx1"/>
              </a:solidFill>
            </a:endParaRPr>
          </a:p>
        </p:txBody>
      </p:sp>
      <p:sp>
        <p:nvSpPr>
          <p:cNvPr id="11267" name="文字版面配置區 2"/>
          <p:cNvSpPr>
            <a:spLocks noGrp="1"/>
          </p:cNvSpPr>
          <p:nvPr>
            <p:ph type="body" idx="1"/>
          </p:nvPr>
        </p:nvSpPr>
        <p:spPr>
          <a:xfrm>
            <a:off x="530225" y="2705100"/>
            <a:ext cx="7772400" cy="2308076"/>
          </a:xfrm>
        </p:spPr>
        <p:txBody>
          <a:bodyPr/>
          <a:lstStyle/>
          <a:p>
            <a:pPr marL="342900" indent="-342900">
              <a:buFont typeface="Wingdings" panose="05000000000000000000" pitchFamily="2" charset="2"/>
              <a:buChar char="l"/>
            </a:pPr>
            <a:r>
              <a:rPr lang="en-US" altLang="zh-TW" dirty="0">
                <a:solidFill>
                  <a:schemeClr val="tx1"/>
                </a:solidFill>
              </a:rPr>
              <a:t>Preliminaries</a:t>
            </a:r>
          </a:p>
          <a:p>
            <a:pPr marL="342900" indent="-342900">
              <a:buFont typeface="Wingdings" panose="05000000000000000000" pitchFamily="2" charset="2"/>
              <a:buChar char="l"/>
            </a:pPr>
            <a:r>
              <a:rPr lang="en-US" altLang="zh-TW" dirty="0">
                <a:solidFill>
                  <a:schemeClr val="tx1"/>
                </a:solidFill>
              </a:rPr>
              <a:t>CJS Model Analysis – K-Means</a:t>
            </a:r>
          </a:p>
          <a:p>
            <a:pPr marL="342900" indent="-342900">
              <a:buFont typeface="Wingdings" panose="05000000000000000000" pitchFamily="2" charset="2"/>
              <a:buChar char="l"/>
            </a:pPr>
            <a:r>
              <a:rPr lang="en-US" altLang="zh-TW" dirty="0">
                <a:solidFill>
                  <a:schemeClr val="tx1"/>
                </a:solidFill>
              </a:rPr>
              <a:t>CJS Model Analysis – Random Clustering</a:t>
            </a:r>
          </a:p>
        </p:txBody>
      </p:sp>
      <p:sp>
        <p:nvSpPr>
          <p:cNvPr id="11268" name="頁尾版面配置區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新細明體" panose="02020500000000000000" pitchFamily="18" charset="-120"/>
              </a:defRPr>
            </a:lvl1pPr>
            <a:lvl2pPr marL="742950" indent="-285750">
              <a:defRPr kumimoji="1" sz="2400">
                <a:solidFill>
                  <a:schemeClr val="tx1"/>
                </a:solidFill>
                <a:latin typeface="Times New Roman" panose="02020603050405020304" pitchFamily="18" charset="0"/>
                <a:ea typeface="新細明體" panose="02020500000000000000" pitchFamily="18" charset="-120"/>
              </a:defRPr>
            </a:lvl2pPr>
            <a:lvl3pPr marL="1143000" indent="-228600">
              <a:defRPr kumimoji="1" sz="2400">
                <a:solidFill>
                  <a:schemeClr val="tx1"/>
                </a:solidFill>
                <a:latin typeface="Times New Roman" panose="02020603050405020304" pitchFamily="18" charset="0"/>
                <a:ea typeface="新細明體" panose="02020500000000000000" pitchFamily="18" charset="-120"/>
              </a:defRPr>
            </a:lvl3pPr>
            <a:lvl4pPr marL="1600200" indent="-228600">
              <a:defRPr kumimoji="1" sz="2400">
                <a:solidFill>
                  <a:schemeClr val="tx1"/>
                </a:solidFill>
                <a:latin typeface="Times New Roman" panose="02020603050405020304" pitchFamily="18" charset="0"/>
                <a:ea typeface="新細明體" panose="02020500000000000000" pitchFamily="18" charset="-120"/>
              </a:defRPr>
            </a:lvl4pPr>
            <a:lvl5pPr marL="2057400" indent="-228600">
              <a:defRPr kumimoji="1"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9pPr>
          </a:lstStyle>
          <a:p>
            <a:r>
              <a:rPr kumimoji="0" lang="en-US" altLang="zh-TW" sz="1200">
                <a:solidFill>
                  <a:srgbClr val="F0E3C0"/>
                </a:solidFill>
              </a:rPr>
              <a:t>Copyright © 2008</a:t>
            </a:r>
          </a:p>
        </p:txBody>
      </p:sp>
      <p:sp>
        <p:nvSpPr>
          <p:cNvPr id="11269" name="投影片編號版面配置區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新細明體" panose="02020500000000000000" pitchFamily="18" charset="-120"/>
              </a:defRPr>
            </a:lvl1pPr>
            <a:lvl2pPr marL="742950" indent="-285750">
              <a:defRPr kumimoji="1" sz="2400">
                <a:solidFill>
                  <a:schemeClr val="tx1"/>
                </a:solidFill>
                <a:latin typeface="Times New Roman" panose="02020603050405020304" pitchFamily="18" charset="0"/>
                <a:ea typeface="新細明體" panose="02020500000000000000" pitchFamily="18" charset="-120"/>
              </a:defRPr>
            </a:lvl2pPr>
            <a:lvl3pPr marL="1143000" indent="-228600">
              <a:defRPr kumimoji="1" sz="2400">
                <a:solidFill>
                  <a:schemeClr val="tx1"/>
                </a:solidFill>
                <a:latin typeface="Times New Roman" panose="02020603050405020304" pitchFamily="18" charset="0"/>
                <a:ea typeface="新細明體" panose="02020500000000000000" pitchFamily="18" charset="-120"/>
              </a:defRPr>
            </a:lvl3pPr>
            <a:lvl4pPr marL="1600200" indent="-228600">
              <a:defRPr kumimoji="1" sz="2400">
                <a:solidFill>
                  <a:schemeClr val="tx1"/>
                </a:solidFill>
                <a:latin typeface="Times New Roman" panose="02020603050405020304" pitchFamily="18" charset="0"/>
                <a:ea typeface="新細明體" panose="02020500000000000000" pitchFamily="18" charset="-120"/>
              </a:defRPr>
            </a:lvl4pPr>
            <a:lvl5pPr marL="2057400" indent="-228600">
              <a:defRPr kumimoji="1"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9pPr>
          </a:lstStyle>
          <a:p>
            <a:fld id="{DA48549D-210D-469E-9674-C9BEB05956E4}" type="slidenum">
              <a:rPr kumimoji="0" lang="en-US" altLang="zh-TW" sz="1200" smtClean="0">
                <a:solidFill>
                  <a:srgbClr val="F0E3C0"/>
                </a:solidFill>
              </a:rPr>
              <a:pPr/>
              <a:t>37</a:t>
            </a:fld>
            <a:endParaRPr kumimoji="0" lang="en-US" altLang="zh-TW" sz="1200">
              <a:solidFill>
                <a:srgbClr val="F0E3C0"/>
              </a:solidFill>
            </a:endParaRPr>
          </a:p>
        </p:txBody>
      </p:sp>
    </p:spTree>
    <p:extLst>
      <p:ext uri="{BB962C8B-B14F-4D97-AF65-F5344CB8AC3E}">
        <p14:creationId xmlns:p14="http://schemas.microsoft.com/office/powerpoint/2010/main" val="16212794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p:nvPr>
        </p:nvSpPr>
        <p:spPr/>
        <p:txBody>
          <a:bodyPr/>
          <a:lstStyle/>
          <a:p>
            <a:r>
              <a:rPr lang="en-US" altLang="zh-TW" dirty="0"/>
              <a:t>Preliminaries</a:t>
            </a:r>
          </a:p>
        </p:txBody>
      </p:sp>
      <p:sp>
        <p:nvSpPr>
          <p:cNvPr id="16387" name="Rectangle 3"/>
          <p:cNvSpPr>
            <a:spLocks noGrp="1"/>
          </p:cNvSpPr>
          <p:nvPr>
            <p:ph idx="1"/>
          </p:nvPr>
        </p:nvSpPr>
        <p:spPr/>
        <p:txBody>
          <a:bodyPr/>
          <a:lstStyle/>
          <a:p>
            <a:pPr marL="342900" indent="-342900"/>
            <a:r>
              <a:rPr lang="en-US" altLang="zh-TW" dirty="0"/>
              <a:t>Error rate = |baseline – estimation| /baseline</a:t>
            </a:r>
            <a:r>
              <a:rPr lang="zh-TW" altLang="en-US" dirty="0"/>
              <a:t> * </a:t>
            </a:r>
            <a:r>
              <a:rPr lang="en-US" altLang="zh-TW" dirty="0"/>
              <a:t>100%</a:t>
            </a:r>
          </a:p>
          <a:p>
            <a:pPr marL="342900" indent="-342900"/>
            <a:r>
              <a:rPr lang="en-US" altLang="zh-TW" dirty="0"/>
              <a:t>Baseline: number of servers observed in one day </a:t>
            </a:r>
            <a:br>
              <a:rPr lang="en-US" altLang="zh-TW" dirty="0"/>
            </a:br>
            <a:r>
              <a:rPr lang="en-US" altLang="zh-TW" dirty="0"/>
              <a:t>(24 hours)</a:t>
            </a:r>
          </a:p>
        </p:txBody>
      </p:sp>
      <p:sp>
        <p:nvSpPr>
          <p:cNvPr id="16388" name="頁尾版面配置區 2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r>
              <a:rPr lang="en-US" altLang="zh-TW" sz="1200">
                <a:solidFill>
                  <a:srgbClr val="520E0E"/>
                </a:solidFill>
                <a:latin typeface="Times New Roman" panose="02020603050405020304" pitchFamily="18" charset="0"/>
              </a:rPr>
              <a:t>Copyright © 2008</a:t>
            </a:r>
          </a:p>
        </p:txBody>
      </p:sp>
      <p:sp>
        <p:nvSpPr>
          <p:cNvPr id="16389" name="投影片編號版面配置區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fld id="{B3EF94F9-57D5-405A-850B-9ED1000BD3DC}" type="slidenum">
              <a:rPr lang="en-US" altLang="zh-TW" sz="1200" smtClean="0">
                <a:solidFill>
                  <a:srgbClr val="520E0E"/>
                </a:solidFill>
                <a:latin typeface="Times New Roman" panose="02020603050405020304" pitchFamily="18" charset="0"/>
              </a:rPr>
              <a:pPr>
                <a:spcBef>
                  <a:spcPct val="0"/>
                </a:spcBef>
                <a:buClrTx/>
                <a:buSzTx/>
                <a:buFontTx/>
                <a:buNone/>
              </a:pPr>
              <a:t>38</a:t>
            </a:fld>
            <a:endParaRPr lang="en-US" altLang="zh-TW" sz="1200">
              <a:solidFill>
                <a:srgbClr val="520E0E"/>
              </a:solidFill>
              <a:latin typeface="Times New Roman" panose="02020603050405020304" pitchFamily="18" charset="0"/>
            </a:endParaRPr>
          </a:p>
        </p:txBody>
      </p:sp>
    </p:spTree>
    <p:extLst>
      <p:ext uri="{BB962C8B-B14F-4D97-AF65-F5344CB8AC3E}">
        <p14:creationId xmlns:p14="http://schemas.microsoft.com/office/powerpoint/2010/main" val="35428687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p:nvPr>
        </p:nvSpPr>
        <p:spPr/>
        <p:txBody>
          <a:bodyPr/>
          <a:lstStyle/>
          <a:p>
            <a:r>
              <a:rPr lang="en-US" altLang="zh-TW" dirty="0"/>
              <a:t>Preliminaries</a:t>
            </a:r>
          </a:p>
        </p:txBody>
      </p:sp>
      <p:sp>
        <p:nvSpPr>
          <p:cNvPr id="16387" name="Rectangle 3"/>
          <p:cNvSpPr>
            <a:spLocks noGrp="1"/>
          </p:cNvSpPr>
          <p:nvPr>
            <p:ph idx="1"/>
          </p:nvPr>
        </p:nvSpPr>
        <p:spPr/>
        <p:txBody>
          <a:bodyPr/>
          <a:lstStyle/>
          <a:p>
            <a:pPr marL="342900" indent="-342900"/>
            <a:r>
              <a:rPr lang="en-US" altLang="zh-TW" dirty="0"/>
              <a:t>Error Rate in the CJS model on US-1 (sample at 12am)</a:t>
            </a:r>
          </a:p>
          <a:p>
            <a:pPr marL="709613" lvl="1" indent="-342900"/>
            <a:r>
              <a:rPr lang="en-US" altLang="zh-TW" dirty="0"/>
              <a:t>No clustering: 0.82%</a:t>
            </a:r>
          </a:p>
          <a:p>
            <a:pPr marL="709613" lvl="1" indent="-342900"/>
            <a:r>
              <a:rPr lang="en-US" altLang="zh-TW" dirty="0"/>
              <a:t>K-Means (3 clusters): 1.92% </a:t>
            </a:r>
            <a:br>
              <a:rPr lang="en-US" altLang="zh-TW" dirty="0"/>
            </a:br>
            <a:r>
              <a:rPr lang="en-US" altLang="zh-TW" dirty="0"/>
              <a:t>* Use the clustering result with US-All</a:t>
            </a:r>
          </a:p>
        </p:txBody>
      </p:sp>
      <p:sp>
        <p:nvSpPr>
          <p:cNvPr id="16388" name="頁尾版面配置區 2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r>
              <a:rPr lang="en-US" altLang="zh-TW" sz="1200">
                <a:solidFill>
                  <a:srgbClr val="520E0E"/>
                </a:solidFill>
                <a:latin typeface="Times New Roman" panose="02020603050405020304" pitchFamily="18" charset="0"/>
              </a:rPr>
              <a:t>Copyright © 2008</a:t>
            </a:r>
          </a:p>
        </p:txBody>
      </p:sp>
      <p:sp>
        <p:nvSpPr>
          <p:cNvPr id="16389" name="投影片編號版面配置區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fld id="{B3EF94F9-57D5-405A-850B-9ED1000BD3DC}" type="slidenum">
              <a:rPr lang="en-US" altLang="zh-TW" sz="1200" smtClean="0">
                <a:solidFill>
                  <a:srgbClr val="520E0E"/>
                </a:solidFill>
                <a:latin typeface="Times New Roman" panose="02020603050405020304" pitchFamily="18" charset="0"/>
              </a:rPr>
              <a:pPr>
                <a:spcBef>
                  <a:spcPct val="0"/>
                </a:spcBef>
                <a:buClrTx/>
                <a:buSzTx/>
                <a:buFontTx/>
                <a:buNone/>
              </a:pPr>
              <a:t>39</a:t>
            </a:fld>
            <a:endParaRPr lang="en-US" altLang="zh-TW" sz="1200">
              <a:solidFill>
                <a:srgbClr val="520E0E"/>
              </a:solidFill>
              <a:latin typeface="Times New Roman" panose="02020603050405020304" pitchFamily="18" charset="0"/>
            </a:endParaRPr>
          </a:p>
        </p:txBody>
      </p:sp>
    </p:spTree>
    <p:extLst>
      <p:ext uri="{BB962C8B-B14F-4D97-AF65-F5344CB8AC3E}">
        <p14:creationId xmlns:p14="http://schemas.microsoft.com/office/powerpoint/2010/main" val="2016217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p:cNvSpPr>
          <p:nvPr>
            <p:ph type="title"/>
          </p:nvPr>
        </p:nvSpPr>
        <p:spPr/>
        <p:txBody>
          <a:bodyPr/>
          <a:lstStyle/>
          <a:p>
            <a:r>
              <a:rPr lang="en-US" altLang="zh-TW" dirty="0"/>
              <a:t>Twitch</a:t>
            </a:r>
          </a:p>
        </p:txBody>
      </p:sp>
      <p:sp>
        <p:nvSpPr>
          <p:cNvPr id="12291" name="Rectangle 3"/>
          <p:cNvSpPr>
            <a:spLocks noGrp="1"/>
          </p:cNvSpPr>
          <p:nvPr>
            <p:ph idx="1"/>
          </p:nvPr>
        </p:nvSpPr>
        <p:spPr/>
        <p:txBody>
          <a:bodyPr/>
          <a:lstStyle/>
          <a:p>
            <a:pPr marL="342900" indent="-342900"/>
            <a:r>
              <a:rPr lang="en-US" altLang="zh-TW" dirty="0"/>
              <a:t>A platform hosts game streams and </a:t>
            </a:r>
            <a:r>
              <a:rPr lang="en-US" altLang="zh-TW" dirty="0" err="1"/>
              <a:t>eSport</a:t>
            </a:r>
            <a:r>
              <a:rPr lang="en-US" altLang="zh-TW" dirty="0"/>
              <a:t> events</a:t>
            </a:r>
          </a:p>
          <a:p>
            <a:pPr marL="342900" indent="-342900"/>
            <a:r>
              <a:rPr lang="en-US" altLang="zh-TW" dirty="0"/>
              <a:t>Dominate the live video traffic</a:t>
            </a:r>
          </a:p>
          <a:p>
            <a:pPr marL="709613" lvl="1" indent="-342900"/>
            <a:r>
              <a:rPr lang="en-US" altLang="zh-TW" dirty="0"/>
              <a:t>more than 70% of the game streaming market</a:t>
            </a:r>
          </a:p>
          <a:p>
            <a:pPr marL="342900" indent="-342900"/>
            <a:r>
              <a:rPr lang="en-US" altLang="zh-TW" dirty="0"/>
              <a:t>Statistics (in 2021)</a:t>
            </a:r>
          </a:p>
          <a:p>
            <a:pPr marL="709613" lvl="1" indent="-342900"/>
            <a:r>
              <a:rPr lang="en-US" altLang="zh-TW" dirty="0"/>
              <a:t>average concurrent viewers: 2,778,000</a:t>
            </a:r>
          </a:p>
          <a:p>
            <a:pPr marL="709613" lvl="1" indent="-342900"/>
            <a:r>
              <a:rPr lang="en-US" altLang="zh-TW" dirty="0"/>
              <a:t>average concurrent streamers: 105,000</a:t>
            </a:r>
          </a:p>
          <a:p>
            <a:pPr marL="342900" indent="-342900"/>
            <a:endParaRPr lang="en-US" altLang="zh-TW" dirty="0"/>
          </a:p>
          <a:p>
            <a:pPr marL="342900" indent="-342900">
              <a:buFont typeface="Wingdings 2" panose="05020102010507070707" pitchFamily="18" charset="2"/>
              <a:buNone/>
            </a:pPr>
            <a:endParaRPr lang="en-US" altLang="zh-TW" dirty="0"/>
          </a:p>
        </p:txBody>
      </p:sp>
      <p:sp>
        <p:nvSpPr>
          <p:cNvPr id="12292" name="頁尾版面配置區 2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r>
              <a:rPr lang="en-US" altLang="zh-TW" sz="1200">
                <a:solidFill>
                  <a:srgbClr val="520E0E"/>
                </a:solidFill>
                <a:latin typeface="Times New Roman" panose="02020603050405020304" pitchFamily="18" charset="0"/>
              </a:rPr>
              <a:t>Copyright © 2008</a:t>
            </a:r>
          </a:p>
        </p:txBody>
      </p:sp>
      <p:sp>
        <p:nvSpPr>
          <p:cNvPr id="12293" name="投影片編號版面配置區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fld id="{8FC7FB96-9522-4718-BA62-68A9DA2BB167}" type="slidenum">
              <a:rPr lang="en-US" altLang="zh-TW" sz="1200" smtClean="0">
                <a:solidFill>
                  <a:srgbClr val="520E0E"/>
                </a:solidFill>
                <a:latin typeface="Times New Roman" panose="02020603050405020304" pitchFamily="18" charset="0"/>
              </a:rPr>
              <a:pPr>
                <a:spcBef>
                  <a:spcPct val="0"/>
                </a:spcBef>
                <a:buClrTx/>
                <a:buSzTx/>
                <a:buFontTx/>
                <a:buNone/>
              </a:pPr>
              <a:t>4</a:t>
            </a:fld>
            <a:endParaRPr lang="en-US" altLang="zh-TW" sz="1200">
              <a:solidFill>
                <a:srgbClr val="520E0E"/>
              </a:solidFill>
              <a:latin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p:nvPr>
        </p:nvSpPr>
        <p:spPr/>
        <p:txBody>
          <a:bodyPr/>
          <a:lstStyle/>
          <a:p>
            <a:r>
              <a:rPr lang="en-US" altLang="zh-TW" dirty="0"/>
              <a:t>CJS Model Analysis – K-Means</a:t>
            </a:r>
          </a:p>
        </p:txBody>
      </p:sp>
      <p:sp>
        <p:nvSpPr>
          <p:cNvPr id="16387" name="Rectangle 3"/>
          <p:cNvSpPr>
            <a:spLocks noGrp="1"/>
          </p:cNvSpPr>
          <p:nvPr>
            <p:ph idx="1"/>
          </p:nvPr>
        </p:nvSpPr>
        <p:spPr/>
        <p:txBody>
          <a:bodyPr/>
          <a:lstStyle/>
          <a:p>
            <a:pPr marL="342900" indent="-342900"/>
            <a:r>
              <a:rPr lang="en-US" altLang="zh-TW" dirty="0"/>
              <a:t>The scatter plot for </a:t>
            </a:r>
            <a:r>
              <a:rPr lang="en-US" altLang="zh-TW" dirty="0" err="1"/>
              <a:t>S_Dbw</a:t>
            </a:r>
            <a:r>
              <a:rPr lang="en-US" altLang="zh-TW" dirty="0"/>
              <a:t> score and Error Rate of MLE-CJS (US-1)</a:t>
            </a:r>
          </a:p>
        </p:txBody>
      </p:sp>
      <p:sp>
        <p:nvSpPr>
          <p:cNvPr id="16388" name="頁尾版面配置區 2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r>
              <a:rPr lang="en-US" altLang="zh-TW" sz="1200">
                <a:solidFill>
                  <a:srgbClr val="520E0E"/>
                </a:solidFill>
                <a:latin typeface="Times New Roman" panose="02020603050405020304" pitchFamily="18" charset="0"/>
              </a:rPr>
              <a:t>Copyright © 2008</a:t>
            </a:r>
          </a:p>
        </p:txBody>
      </p:sp>
      <p:sp>
        <p:nvSpPr>
          <p:cNvPr id="16389" name="投影片編號版面配置區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fld id="{B3EF94F9-57D5-405A-850B-9ED1000BD3DC}" type="slidenum">
              <a:rPr lang="en-US" altLang="zh-TW" sz="1200" smtClean="0">
                <a:solidFill>
                  <a:srgbClr val="520E0E"/>
                </a:solidFill>
                <a:latin typeface="Times New Roman" panose="02020603050405020304" pitchFamily="18" charset="0"/>
              </a:rPr>
              <a:pPr>
                <a:spcBef>
                  <a:spcPct val="0"/>
                </a:spcBef>
                <a:buClrTx/>
                <a:buSzTx/>
                <a:buFontTx/>
                <a:buNone/>
              </a:pPr>
              <a:t>40</a:t>
            </a:fld>
            <a:endParaRPr lang="en-US" altLang="zh-TW" sz="1200">
              <a:solidFill>
                <a:srgbClr val="520E0E"/>
              </a:solidFill>
              <a:latin typeface="Times New Roman" panose="02020603050405020304" pitchFamily="18" charset="0"/>
            </a:endParaRPr>
          </a:p>
        </p:txBody>
      </p:sp>
      <p:pic>
        <p:nvPicPr>
          <p:cNvPr id="1030" name="Picture 6" descr="https://lh5.googleusercontent.com/B3Omm4eWG_RYDBJ1g6U6h_blQQ0fpLGngN0BQcfaLHUm7O5rSZxscXlB21vo_egoEbjaAW-DmSMUGtivlvugHXAVEPtEtxfkLrZxV_kZZ5XcRwT3Xij8D4Rp9U_GLwVu7KjJpkRQj8DQ3b1oUVfPq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1953" y="2740670"/>
            <a:ext cx="5080093" cy="3615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19444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p:nvPr>
        </p:nvSpPr>
        <p:spPr/>
        <p:txBody>
          <a:bodyPr/>
          <a:lstStyle/>
          <a:p>
            <a:r>
              <a:rPr lang="en-US" altLang="zh-TW" dirty="0"/>
              <a:t>CJS Model Analysis – K-Means</a:t>
            </a:r>
          </a:p>
        </p:txBody>
      </p:sp>
      <p:sp>
        <p:nvSpPr>
          <p:cNvPr id="16387" name="Rectangle 3"/>
          <p:cNvSpPr>
            <a:spLocks noGrp="1"/>
          </p:cNvSpPr>
          <p:nvPr>
            <p:ph idx="1"/>
          </p:nvPr>
        </p:nvSpPr>
        <p:spPr/>
        <p:txBody>
          <a:bodyPr/>
          <a:lstStyle/>
          <a:p>
            <a:pPr marL="342900" indent="-342900"/>
            <a:r>
              <a:rPr lang="en-US" altLang="zh-TW" dirty="0"/>
              <a:t>Correlation Matrix</a:t>
            </a:r>
          </a:p>
        </p:txBody>
      </p:sp>
      <p:sp>
        <p:nvSpPr>
          <p:cNvPr id="16388" name="頁尾版面配置區 2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r>
              <a:rPr lang="en-US" altLang="zh-TW" sz="1200">
                <a:solidFill>
                  <a:srgbClr val="520E0E"/>
                </a:solidFill>
                <a:latin typeface="Times New Roman" panose="02020603050405020304" pitchFamily="18" charset="0"/>
              </a:rPr>
              <a:t>Copyright © 2008</a:t>
            </a:r>
          </a:p>
        </p:txBody>
      </p:sp>
      <p:sp>
        <p:nvSpPr>
          <p:cNvPr id="16389" name="投影片編號版面配置區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fld id="{B3EF94F9-57D5-405A-850B-9ED1000BD3DC}" type="slidenum">
              <a:rPr lang="en-US" altLang="zh-TW" sz="1200" smtClean="0">
                <a:solidFill>
                  <a:srgbClr val="520E0E"/>
                </a:solidFill>
                <a:latin typeface="Times New Roman" panose="02020603050405020304" pitchFamily="18" charset="0"/>
              </a:rPr>
              <a:pPr>
                <a:spcBef>
                  <a:spcPct val="0"/>
                </a:spcBef>
                <a:buClrTx/>
                <a:buSzTx/>
                <a:buFontTx/>
                <a:buNone/>
              </a:pPr>
              <a:t>41</a:t>
            </a:fld>
            <a:endParaRPr lang="en-US" altLang="zh-TW" sz="1200">
              <a:solidFill>
                <a:srgbClr val="520E0E"/>
              </a:solidFill>
              <a:latin typeface="Times New Roman" panose="02020603050405020304" pitchFamily="18" charset="0"/>
            </a:endParaRPr>
          </a:p>
        </p:txBody>
      </p:sp>
      <p:pic>
        <p:nvPicPr>
          <p:cNvPr id="4098" name="Picture 2" descr="https://lh5.googleusercontent.com/xvQHEjDmyaZXHw4QrB-U8XAjFvuR8C4T2GTT_3C_SlspnU3APjho9R9Be9SWEB0MVqN-BEYy7iuvUVpBJ_NbMGei11PBbi1LLggSLS2oCdsTVDLctzNXal_LDmIz7fDONh5Lu0O0nA8vRVQAxeql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982" y="2559064"/>
            <a:ext cx="8518035" cy="314163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線接點 4"/>
          <p:cNvCxnSpPr/>
          <p:nvPr/>
        </p:nvCxnSpPr>
        <p:spPr>
          <a:xfrm>
            <a:off x="5652120" y="4293096"/>
            <a:ext cx="136815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5652120" y="3645024"/>
            <a:ext cx="136815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a:off x="3923928" y="3645024"/>
            <a:ext cx="136815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84068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p:nvPr>
        </p:nvSpPr>
        <p:spPr/>
        <p:txBody>
          <a:bodyPr/>
          <a:lstStyle/>
          <a:p>
            <a:r>
              <a:rPr lang="en-US" altLang="zh-TW" dirty="0"/>
              <a:t>CJS Model Analysis – K-Means</a:t>
            </a:r>
          </a:p>
        </p:txBody>
      </p:sp>
      <p:sp>
        <p:nvSpPr>
          <p:cNvPr id="16387" name="Rectangle 3"/>
          <p:cNvSpPr>
            <a:spLocks noGrp="1"/>
          </p:cNvSpPr>
          <p:nvPr>
            <p:ph idx="1"/>
          </p:nvPr>
        </p:nvSpPr>
        <p:spPr>
          <a:xfrm>
            <a:off x="457200" y="1935163"/>
            <a:ext cx="8229600" cy="4389437"/>
          </a:xfrm>
        </p:spPr>
        <p:txBody>
          <a:bodyPr/>
          <a:lstStyle/>
          <a:p>
            <a:pPr marL="342900" indent="-342900"/>
            <a:r>
              <a:rPr lang="en-US" altLang="zh-TW" dirty="0"/>
              <a:t>Correlation of </a:t>
            </a:r>
            <a:r>
              <a:rPr lang="en-US" altLang="zh-TW" dirty="0" err="1"/>
              <a:t>S_Dbw</a:t>
            </a:r>
            <a:r>
              <a:rPr lang="en-US" altLang="zh-TW" dirty="0"/>
              <a:t> &amp; Error Rate with different </a:t>
            </a:r>
            <a:r>
              <a:rPr lang="en-US" altLang="zh-TW" dirty="0" err="1"/>
              <a:t>n_cluster</a:t>
            </a:r>
            <a:endParaRPr lang="en-US" altLang="zh-TW" dirty="0"/>
          </a:p>
        </p:txBody>
      </p:sp>
      <p:sp>
        <p:nvSpPr>
          <p:cNvPr id="16388" name="頁尾版面配置區 2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r>
              <a:rPr lang="en-US" altLang="zh-TW" sz="1200">
                <a:solidFill>
                  <a:srgbClr val="520E0E"/>
                </a:solidFill>
                <a:latin typeface="Times New Roman" panose="02020603050405020304" pitchFamily="18" charset="0"/>
              </a:rPr>
              <a:t>Copyright © 2008</a:t>
            </a:r>
          </a:p>
        </p:txBody>
      </p:sp>
      <p:sp>
        <p:nvSpPr>
          <p:cNvPr id="16389" name="投影片編號版面配置區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fld id="{B3EF94F9-57D5-405A-850B-9ED1000BD3DC}" type="slidenum">
              <a:rPr lang="en-US" altLang="zh-TW" sz="1200" smtClean="0">
                <a:solidFill>
                  <a:srgbClr val="520E0E"/>
                </a:solidFill>
                <a:latin typeface="Times New Roman" panose="02020603050405020304" pitchFamily="18" charset="0"/>
              </a:rPr>
              <a:pPr>
                <a:spcBef>
                  <a:spcPct val="0"/>
                </a:spcBef>
                <a:buClrTx/>
                <a:buSzTx/>
                <a:buFontTx/>
                <a:buNone/>
              </a:pPr>
              <a:t>42</a:t>
            </a:fld>
            <a:endParaRPr lang="en-US" altLang="zh-TW" sz="1200">
              <a:solidFill>
                <a:srgbClr val="520E0E"/>
              </a:solidFill>
              <a:latin typeface="Times New Roman" panose="02020603050405020304" pitchFamily="18" charset="0"/>
            </a:endParaRPr>
          </a:p>
        </p:txBody>
      </p:sp>
      <p:pic>
        <p:nvPicPr>
          <p:cNvPr id="5" name="圖片 4"/>
          <p:cNvPicPr>
            <a:picLocks noChangeAspect="1"/>
          </p:cNvPicPr>
          <p:nvPr/>
        </p:nvPicPr>
        <p:blipFill>
          <a:blip r:embed="rId2"/>
          <a:stretch>
            <a:fillRect/>
          </a:stretch>
        </p:blipFill>
        <p:spPr>
          <a:xfrm>
            <a:off x="1879618" y="2853928"/>
            <a:ext cx="5384763" cy="3672408"/>
          </a:xfrm>
          <a:prstGeom prst="rect">
            <a:avLst/>
          </a:prstGeom>
        </p:spPr>
      </p:pic>
    </p:spTree>
    <p:extLst>
      <p:ext uri="{BB962C8B-B14F-4D97-AF65-F5344CB8AC3E}">
        <p14:creationId xmlns:p14="http://schemas.microsoft.com/office/powerpoint/2010/main" val="29695976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p:nvPr>
        </p:nvSpPr>
        <p:spPr/>
        <p:txBody>
          <a:bodyPr/>
          <a:lstStyle/>
          <a:p>
            <a:r>
              <a:rPr lang="en-US" altLang="zh-TW" dirty="0"/>
              <a:t>CJS Model Analysis – K-Means</a:t>
            </a:r>
          </a:p>
        </p:txBody>
      </p:sp>
      <p:sp>
        <p:nvSpPr>
          <p:cNvPr id="16387" name="Rectangle 3"/>
          <p:cNvSpPr>
            <a:spLocks noGrp="1"/>
          </p:cNvSpPr>
          <p:nvPr>
            <p:ph idx="1"/>
          </p:nvPr>
        </p:nvSpPr>
        <p:spPr/>
        <p:txBody>
          <a:bodyPr/>
          <a:lstStyle/>
          <a:p>
            <a:pPr marL="342900" indent="-342900"/>
            <a:r>
              <a:rPr lang="en-US" altLang="zh-TW" dirty="0"/>
              <a:t>Mean of </a:t>
            </a:r>
            <a:r>
              <a:rPr lang="en-US" altLang="zh-TW" dirty="0" err="1"/>
              <a:t>S_Dbw</a:t>
            </a:r>
            <a:r>
              <a:rPr lang="en-US" altLang="zh-TW" dirty="0"/>
              <a:t> and Error Rate</a:t>
            </a:r>
          </a:p>
        </p:txBody>
      </p:sp>
      <p:sp>
        <p:nvSpPr>
          <p:cNvPr id="16388" name="頁尾版面配置區 2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r>
              <a:rPr lang="en-US" altLang="zh-TW" sz="1200">
                <a:solidFill>
                  <a:srgbClr val="520E0E"/>
                </a:solidFill>
                <a:latin typeface="Times New Roman" panose="02020603050405020304" pitchFamily="18" charset="0"/>
              </a:rPr>
              <a:t>Copyright © 2008</a:t>
            </a:r>
          </a:p>
        </p:txBody>
      </p:sp>
      <p:sp>
        <p:nvSpPr>
          <p:cNvPr id="16389" name="投影片編號版面配置區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fld id="{B3EF94F9-57D5-405A-850B-9ED1000BD3DC}" type="slidenum">
              <a:rPr lang="en-US" altLang="zh-TW" sz="1200" smtClean="0">
                <a:solidFill>
                  <a:srgbClr val="520E0E"/>
                </a:solidFill>
                <a:latin typeface="Times New Roman" panose="02020603050405020304" pitchFamily="18" charset="0"/>
              </a:rPr>
              <a:pPr>
                <a:spcBef>
                  <a:spcPct val="0"/>
                </a:spcBef>
                <a:buClrTx/>
                <a:buSzTx/>
                <a:buFontTx/>
                <a:buNone/>
              </a:pPr>
              <a:t>43</a:t>
            </a:fld>
            <a:endParaRPr lang="en-US" altLang="zh-TW" sz="1200">
              <a:solidFill>
                <a:srgbClr val="520E0E"/>
              </a:solidFill>
              <a:latin typeface="Times New Roman" panose="02020603050405020304" pitchFamily="18" charset="0"/>
            </a:endParaRPr>
          </a:p>
        </p:txBody>
      </p:sp>
      <p:pic>
        <p:nvPicPr>
          <p:cNvPr id="5" name="圖片 4"/>
          <p:cNvPicPr>
            <a:picLocks noChangeAspect="1"/>
          </p:cNvPicPr>
          <p:nvPr/>
        </p:nvPicPr>
        <p:blipFill>
          <a:blip r:embed="rId2"/>
          <a:stretch>
            <a:fillRect/>
          </a:stretch>
        </p:blipFill>
        <p:spPr>
          <a:xfrm>
            <a:off x="1061547" y="2477477"/>
            <a:ext cx="7020905" cy="3839111"/>
          </a:xfrm>
          <a:prstGeom prst="rect">
            <a:avLst/>
          </a:prstGeom>
        </p:spPr>
      </p:pic>
    </p:spTree>
    <p:extLst>
      <p:ext uri="{BB962C8B-B14F-4D97-AF65-F5344CB8AC3E}">
        <p14:creationId xmlns:p14="http://schemas.microsoft.com/office/powerpoint/2010/main" val="37644667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p:nvPr>
        </p:nvSpPr>
        <p:spPr/>
        <p:txBody>
          <a:bodyPr/>
          <a:lstStyle/>
          <a:p>
            <a:r>
              <a:rPr lang="en-US" altLang="zh-TW" dirty="0"/>
              <a:t>CJS Model Analysis – K-Means</a:t>
            </a:r>
          </a:p>
        </p:txBody>
      </p:sp>
      <p:sp>
        <p:nvSpPr>
          <p:cNvPr id="16387" name="Rectangle 3"/>
          <p:cNvSpPr>
            <a:spLocks noGrp="1"/>
          </p:cNvSpPr>
          <p:nvPr>
            <p:ph idx="1"/>
          </p:nvPr>
        </p:nvSpPr>
        <p:spPr/>
        <p:txBody>
          <a:bodyPr/>
          <a:lstStyle/>
          <a:p>
            <a:pPr marL="342900" indent="-342900"/>
            <a:r>
              <a:rPr lang="en-US" altLang="zh-TW" dirty="0"/>
              <a:t>The scatter plot of Std/Avg &amp; Cluster Error Rate</a:t>
            </a:r>
            <a:br>
              <a:rPr lang="en-US" altLang="zh-TW" dirty="0"/>
            </a:br>
            <a:r>
              <a:rPr lang="en-US" altLang="zh-TW" dirty="0"/>
              <a:t>(for each cluster)</a:t>
            </a:r>
          </a:p>
        </p:txBody>
      </p:sp>
      <p:sp>
        <p:nvSpPr>
          <p:cNvPr id="16388" name="頁尾版面配置區 2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r>
              <a:rPr lang="en-US" altLang="zh-TW" sz="1200">
                <a:solidFill>
                  <a:srgbClr val="520E0E"/>
                </a:solidFill>
                <a:latin typeface="Times New Roman" panose="02020603050405020304" pitchFamily="18" charset="0"/>
              </a:rPr>
              <a:t>Copyright © 2008</a:t>
            </a:r>
          </a:p>
        </p:txBody>
      </p:sp>
      <p:sp>
        <p:nvSpPr>
          <p:cNvPr id="16389" name="投影片編號版面配置區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fld id="{B3EF94F9-57D5-405A-850B-9ED1000BD3DC}" type="slidenum">
              <a:rPr lang="en-US" altLang="zh-TW" sz="1200" smtClean="0">
                <a:solidFill>
                  <a:srgbClr val="520E0E"/>
                </a:solidFill>
                <a:latin typeface="Times New Roman" panose="02020603050405020304" pitchFamily="18" charset="0"/>
              </a:rPr>
              <a:pPr>
                <a:spcBef>
                  <a:spcPct val="0"/>
                </a:spcBef>
                <a:buClrTx/>
                <a:buSzTx/>
                <a:buFontTx/>
                <a:buNone/>
              </a:pPr>
              <a:t>44</a:t>
            </a:fld>
            <a:endParaRPr lang="en-US" altLang="zh-TW" sz="1200">
              <a:solidFill>
                <a:srgbClr val="520E0E"/>
              </a:solidFill>
              <a:latin typeface="Times New Roman" panose="02020603050405020304" pitchFamily="18" charset="0"/>
            </a:endParaRPr>
          </a:p>
        </p:txBody>
      </p:sp>
      <p:pic>
        <p:nvPicPr>
          <p:cNvPr id="3" name="圖片 2">
            <a:extLst>
              <a:ext uri="{FF2B5EF4-FFF2-40B4-BE49-F238E27FC236}">
                <a16:creationId xmlns:a16="http://schemas.microsoft.com/office/drawing/2014/main" id="{C44358EC-225E-8F88-7C52-4708B89B88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3893" y="2883521"/>
            <a:ext cx="4976213" cy="3528392"/>
          </a:xfrm>
          <a:prstGeom prst="rect">
            <a:avLst/>
          </a:prstGeom>
        </p:spPr>
      </p:pic>
    </p:spTree>
    <p:extLst>
      <p:ext uri="{BB962C8B-B14F-4D97-AF65-F5344CB8AC3E}">
        <p14:creationId xmlns:p14="http://schemas.microsoft.com/office/powerpoint/2010/main" val="11035154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p:nvPr>
        </p:nvSpPr>
        <p:spPr/>
        <p:txBody>
          <a:bodyPr/>
          <a:lstStyle/>
          <a:p>
            <a:r>
              <a:rPr lang="en-US" altLang="zh-TW" dirty="0"/>
              <a:t>CJS Model Analysis – K-Means</a:t>
            </a:r>
          </a:p>
        </p:txBody>
      </p:sp>
      <p:sp>
        <p:nvSpPr>
          <p:cNvPr id="16387" name="Rectangle 3"/>
          <p:cNvSpPr>
            <a:spLocks noGrp="1"/>
          </p:cNvSpPr>
          <p:nvPr>
            <p:ph idx="1"/>
          </p:nvPr>
        </p:nvSpPr>
        <p:spPr/>
        <p:txBody>
          <a:bodyPr/>
          <a:lstStyle/>
          <a:p>
            <a:pPr marL="342900" indent="-342900"/>
            <a:r>
              <a:rPr lang="en-US" altLang="zh-TW" dirty="0"/>
              <a:t>The scatter plot of Cluster Size &amp; Cluster Error Rate</a:t>
            </a:r>
            <a:br>
              <a:rPr lang="en-US" altLang="zh-TW" dirty="0"/>
            </a:br>
            <a:r>
              <a:rPr lang="en-US" altLang="zh-TW" dirty="0"/>
              <a:t>(for each cluster)</a:t>
            </a:r>
          </a:p>
        </p:txBody>
      </p:sp>
      <p:sp>
        <p:nvSpPr>
          <p:cNvPr id="16388" name="頁尾版面配置區 2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r>
              <a:rPr lang="en-US" altLang="zh-TW" sz="1200">
                <a:solidFill>
                  <a:srgbClr val="520E0E"/>
                </a:solidFill>
                <a:latin typeface="Times New Roman" panose="02020603050405020304" pitchFamily="18" charset="0"/>
              </a:rPr>
              <a:t>Copyright © 2008</a:t>
            </a:r>
          </a:p>
        </p:txBody>
      </p:sp>
      <p:sp>
        <p:nvSpPr>
          <p:cNvPr id="16389" name="投影片編號版面配置區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fld id="{B3EF94F9-57D5-405A-850B-9ED1000BD3DC}" type="slidenum">
              <a:rPr lang="en-US" altLang="zh-TW" sz="1200" smtClean="0">
                <a:solidFill>
                  <a:srgbClr val="520E0E"/>
                </a:solidFill>
                <a:latin typeface="Times New Roman" panose="02020603050405020304" pitchFamily="18" charset="0"/>
              </a:rPr>
              <a:pPr>
                <a:spcBef>
                  <a:spcPct val="0"/>
                </a:spcBef>
                <a:buClrTx/>
                <a:buSzTx/>
                <a:buFontTx/>
                <a:buNone/>
              </a:pPr>
              <a:t>45</a:t>
            </a:fld>
            <a:endParaRPr lang="en-US" altLang="zh-TW" sz="1200">
              <a:solidFill>
                <a:srgbClr val="520E0E"/>
              </a:solidFill>
              <a:latin typeface="Times New Roman" panose="02020603050405020304" pitchFamily="18" charset="0"/>
            </a:endParaRPr>
          </a:p>
        </p:txBody>
      </p:sp>
      <p:pic>
        <p:nvPicPr>
          <p:cNvPr id="4" name="圖片 3">
            <a:extLst>
              <a:ext uri="{FF2B5EF4-FFF2-40B4-BE49-F238E27FC236}">
                <a16:creationId xmlns:a16="http://schemas.microsoft.com/office/drawing/2014/main" id="{65E6FD15-F6C6-A148-D17F-4CB346821A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2649" y="2868216"/>
            <a:ext cx="4918701" cy="3456384"/>
          </a:xfrm>
          <a:prstGeom prst="rect">
            <a:avLst/>
          </a:prstGeom>
        </p:spPr>
      </p:pic>
    </p:spTree>
    <p:extLst>
      <p:ext uri="{BB962C8B-B14F-4D97-AF65-F5344CB8AC3E}">
        <p14:creationId xmlns:p14="http://schemas.microsoft.com/office/powerpoint/2010/main" val="20004268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p:nvPr>
        </p:nvSpPr>
        <p:spPr/>
        <p:txBody>
          <a:bodyPr/>
          <a:lstStyle/>
          <a:p>
            <a:r>
              <a:rPr lang="en-US" altLang="zh-TW" dirty="0"/>
              <a:t>CJS Model Analysis – K-Means</a:t>
            </a:r>
          </a:p>
        </p:txBody>
      </p:sp>
      <p:sp>
        <p:nvSpPr>
          <p:cNvPr id="16387" name="Rectangle 3"/>
          <p:cNvSpPr>
            <a:spLocks noGrp="1"/>
          </p:cNvSpPr>
          <p:nvPr>
            <p:ph idx="1"/>
          </p:nvPr>
        </p:nvSpPr>
        <p:spPr/>
        <p:txBody>
          <a:bodyPr/>
          <a:lstStyle/>
          <a:p>
            <a:pPr marL="342900" indent="-342900"/>
            <a:r>
              <a:rPr lang="en-US" altLang="zh-TW" dirty="0"/>
              <a:t>The scatter plot of Min Cluster Size &amp; Mean Std/Avg</a:t>
            </a:r>
            <a:br>
              <a:rPr lang="en-US" altLang="zh-TW" dirty="0"/>
            </a:br>
            <a:r>
              <a:rPr lang="en-US" altLang="zh-TW" dirty="0"/>
              <a:t>&amp; Error Rate (for each clustering result)</a:t>
            </a:r>
          </a:p>
        </p:txBody>
      </p:sp>
      <p:sp>
        <p:nvSpPr>
          <p:cNvPr id="16388" name="頁尾版面配置區 2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r>
              <a:rPr lang="en-US" altLang="zh-TW" sz="1200">
                <a:solidFill>
                  <a:srgbClr val="520E0E"/>
                </a:solidFill>
                <a:latin typeface="Times New Roman" panose="02020603050405020304" pitchFamily="18" charset="0"/>
              </a:rPr>
              <a:t>Copyright © 2008</a:t>
            </a:r>
          </a:p>
        </p:txBody>
      </p:sp>
      <p:sp>
        <p:nvSpPr>
          <p:cNvPr id="16389" name="投影片編號版面配置區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fld id="{B3EF94F9-57D5-405A-850B-9ED1000BD3DC}" type="slidenum">
              <a:rPr lang="en-US" altLang="zh-TW" sz="1200" smtClean="0">
                <a:solidFill>
                  <a:srgbClr val="520E0E"/>
                </a:solidFill>
                <a:latin typeface="Times New Roman" panose="02020603050405020304" pitchFamily="18" charset="0"/>
              </a:rPr>
              <a:pPr>
                <a:spcBef>
                  <a:spcPct val="0"/>
                </a:spcBef>
                <a:buClrTx/>
                <a:buSzTx/>
                <a:buFontTx/>
                <a:buNone/>
              </a:pPr>
              <a:t>46</a:t>
            </a:fld>
            <a:endParaRPr lang="en-US" altLang="zh-TW" sz="1200">
              <a:solidFill>
                <a:srgbClr val="520E0E"/>
              </a:solidFill>
              <a:latin typeface="Times New Roman" panose="02020603050405020304" pitchFamily="18" charset="0"/>
            </a:endParaRPr>
          </a:p>
        </p:txBody>
      </p:sp>
      <p:pic>
        <p:nvPicPr>
          <p:cNvPr id="4" name="圖片 3">
            <a:extLst>
              <a:ext uri="{FF2B5EF4-FFF2-40B4-BE49-F238E27FC236}">
                <a16:creationId xmlns:a16="http://schemas.microsoft.com/office/drawing/2014/main" id="{ABAEF2AD-7348-9629-4972-C9ABAC86C0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2447" y="2772169"/>
            <a:ext cx="5259106" cy="3801271"/>
          </a:xfrm>
          <a:prstGeom prst="rect">
            <a:avLst/>
          </a:prstGeom>
        </p:spPr>
      </p:pic>
    </p:spTree>
    <p:extLst>
      <p:ext uri="{BB962C8B-B14F-4D97-AF65-F5344CB8AC3E}">
        <p14:creationId xmlns:p14="http://schemas.microsoft.com/office/powerpoint/2010/main" val="25444809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p:nvPr>
        </p:nvSpPr>
        <p:spPr/>
        <p:txBody>
          <a:bodyPr/>
          <a:lstStyle/>
          <a:p>
            <a:r>
              <a:rPr lang="en-US" altLang="zh-TW" sz="3800" dirty="0"/>
              <a:t>CJS Model Analysis – Random Clustering</a:t>
            </a:r>
          </a:p>
        </p:txBody>
      </p:sp>
      <p:sp>
        <p:nvSpPr>
          <p:cNvPr id="16387" name="Rectangle 3"/>
          <p:cNvSpPr>
            <a:spLocks noGrp="1"/>
          </p:cNvSpPr>
          <p:nvPr>
            <p:ph idx="1"/>
          </p:nvPr>
        </p:nvSpPr>
        <p:spPr/>
        <p:txBody>
          <a:bodyPr/>
          <a:lstStyle/>
          <a:p>
            <a:pPr marL="342900" indent="-342900"/>
            <a:r>
              <a:rPr lang="en-US" altLang="zh-TW" dirty="0"/>
              <a:t>To be the control group, I randomly divide IPs into </a:t>
            </a:r>
            <a:br>
              <a:rPr lang="en-US" altLang="zh-TW" dirty="0"/>
            </a:br>
            <a:r>
              <a:rPr lang="en-US" altLang="zh-TW" dirty="0"/>
              <a:t>n clusters with similar size 20 times for each </a:t>
            </a:r>
            <a:r>
              <a:rPr lang="en-US" altLang="zh-TW" dirty="0" err="1"/>
              <a:t>n_cluster</a:t>
            </a:r>
            <a:endParaRPr lang="en-US" altLang="zh-TW" dirty="0"/>
          </a:p>
        </p:txBody>
      </p:sp>
      <p:sp>
        <p:nvSpPr>
          <p:cNvPr id="16388" name="頁尾版面配置區 2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r>
              <a:rPr lang="en-US" altLang="zh-TW" sz="1200">
                <a:solidFill>
                  <a:srgbClr val="520E0E"/>
                </a:solidFill>
                <a:latin typeface="Times New Roman" panose="02020603050405020304" pitchFamily="18" charset="0"/>
              </a:rPr>
              <a:t>Copyright © 2008</a:t>
            </a:r>
          </a:p>
        </p:txBody>
      </p:sp>
      <p:sp>
        <p:nvSpPr>
          <p:cNvPr id="16389" name="投影片編號版面配置區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fld id="{B3EF94F9-57D5-405A-850B-9ED1000BD3DC}" type="slidenum">
              <a:rPr lang="en-US" altLang="zh-TW" sz="1200" smtClean="0">
                <a:solidFill>
                  <a:srgbClr val="520E0E"/>
                </a:solidFill>
                <a:latin typeface="Times New Roman" panose="02020603050405020304" pitchFamily="18" charset="0"/>
              </a:rPr>
              <a:pPr>
                <a:spcBef>
                  <a:spcPct val="0"/>
                </a:spcBef>
                <a:buClrTx/>
                <a:buSzTx/>
                <a:buFontTx/>
                <a:buNone/>
              </a:pPr>
              <a:t>47</a:t>
            </a:fld>
            <a:endParaRPr lang="en-US" altLang="zh-TW" sz="1200">
              <a:solidFill>
                <a:srgbClr val="520E0E"/>
              </a:solidFill>
              <a:latin typeface="Times New Roman" panose="02020603050405020304" pitchFamily="18" charset="0"/>
            </a:endParaRPr>
          </a:p>
        </p:txBody>
      </p:sp>
      <p:pic>
        <p:nvPicPr>
          <p:cNvPr id="3" name="圖片 2">
            <a:extLst>
              <a:ext uri="{FF2B5EF4-FFF2-40B4-BE49-F238E27FC236}">
                <a16:creationId xmlns:a16="http://schemas.microsoft.com/office/drawing/2014/main" id="{6ED41811-6B0A-0329-DBE9-A1B68E70B6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4906" y="2853560"/>
            <a:ext cx="4834188" cy="3471040"/>
          </a:xfrm>
          <a:prstGeom prst="rect">
            <a:avLst/>
          </a:prstGeom>
        </p:spPr>
      </p:pic>
    </p:spTree>
    <p:extLst>
      <p:ext uri="{BB962C8B-B14F-4D97-AF65-F5344CB8AC3E}">
        <p14:creationId xmlns:p14="http://schemas.microsoft.com/office/powerpoint/2010/main" val="21839373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p:nvPr>
        </p:nvSpPr>
        <p:spPr/>
        <p:txBody>
          <a:bodyPr/>
          <a:lstStyle/>
          <a:p>
            <a:r>
              <a:rPr lang="en-US" altLang="zh-TW" sz="3800" dirty="0"/>
              <a:t>CJS Model Analysis – Random Clustering</a:t>
            </a:r>
          </a:p>
        </p:txBody>
      </p:sp>
      <p:sp>
        <p:nvSpPr>
          <p:cNvPr id="16387" name="Rectangle 3"/>
          <p:cNvSpPr>
            <a:spLocks noGrp="1"/>
          </p:cNvSpPr>
          <p:nvPr>
            <p:ph idx="1"/>
          </p:nvPr>
        </p:nvSpPr>
        <p:spPr/>
        <p:txBody>
          <a:bodyPr/>
          <a:lstStyle/>
          <a:p>
            <a:pPr marL="342900" indent="-342900"/>
            <a:r>
              <a:rPr lang="en-US" altLang="zh-TW" dirty="0"/>
              <a:t>The scatter plot of Error Rate &amp; </a:t>
            </a:r>
            <a:r>
              <a:rPr lang="en-US" altLang="zh-TW" dirty="0" err="1"/>
              <a:t>S_Dbw</a:t>
            </a:r>
            <a:br>
              <a:rPr lang="en-US" altLang="zh-TW" dirty="0"/>
            </a:br>
            <a:r>
              <a:rPr lang="en-US" altLang="zh-TW" dirty="0"/>
              <a:t>(for each clustering result)</a:t>
            </a:r>
          </a:p>
        </p:txBody>
      </p:sp>
      <p:sp>
        <p:nvSpPr>
          <p:cNvPr id="16388" name="頁尾版面配置區 2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r>
              <a:rPr lang="en-US" altLang="zh-TW" sz="1200">
                <a:solidFill>
                  <a:srgbClr val="520E0E"/>
                </a:solidFill>
                <a:latin typeface="Times New Roman" panose="02020603050405020304" pitchFamily="18" charset="0"/>
              </a:rPr>
              <a:t>Copyright © 2008</a:t>
            </a:r>
          </a:p>
        </p:txBody>
      </p:sp>
      <p:sp>
        <p:nvSpPr>
          <p:cNvPr id="16389" name="投影片編號版面配置區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fld id="{B3EF94F9-57D5-405A-850B-9ED1000BD3DC}" type="slidenum">
              <a:rPr lang="en-US" altLang="zh-TW" sz="1200" smtClean="0">
                <a:solidFill>
                  <a:srgbClr val="520E0E"/>
                </a:solidFill>
                <a:latin typeface="Times New Roman" panose="02020603050405020304" pitchFamily="18" charset="0"/>
              </a:rPr>
              <a:pPr>
                <a:spcBef>
                  <a:spcPct val="0"/>
                </a:spcBef>
                <a:buClrTx/>
                <a:buSzTx/>
                <a:buFontTx/>
                <a:buNone/>
              </a:pPr>
              <a:t>48</a:t>
            </a:fld>
            <a:endParaRPr lang="en-US" altLang="zh-TW" sz="1200">
              <a:solidFill>
                <a:srgbClr val="520E0E"/>
              </a:solidFill>
              <a:latin typeface="Times New Roman" panose="02020603050405020304" pitchFamily="18" charset="0"/>
            </a:endParaRPr>
          </a:p>
        </p:txBody>
      </p:sp>
      <p:pic>
        <p:nvPicPr>
          <p:cNvPr id="3" name="圖片 2">
            <a:extLst>
              <a:ext uri="{FF2B5EF4-FFF2-40B4-BE49-F238E27FC236}">
                <a16:creationId xmlns:a16="http://schemas.microsoft.com/office/drawing/2014/main" id="{83CB6D26-D75A-3DE6-9B74-1353EEF59D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0446" y="2827605"/>
            <a:ext cx="5023108" cy="3492679"/>
          </a:xfrm>
          <a:prstGeom prst="rect">
            <a:avLst/>
          </a:prstGeom>
        </p:spPr>
      </p:pic>
    </p:spTree>
    <p:extLst>
      <p:ext uri="{BB962C8B-B14F-4D97-AF65-F5344CB8AC3E}">
        <p14:creationId xmlns:p14="http://schemas.microsoft.com/office/powerpoint/2010/main" val="25324814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p:nvPr>
        </p:nvSpPr>
        <p:spPr/>
        <p:txBody>
          <a:bodyPr/>
          <a:lstStyle/>
          <a:p>
            <a:r>
              <a:rPr lang="en-US" altLang="zh-TW" sz="3800" dirty="0"/>
              <a:t>CJS Model Analysis – Random Clustering</a:t>
            </a:r>
          </a:p>
        </p:txBody>
      </p:sp>
      <p:sp>
        <p:nvSpPr>
          <p:cNvPr id="16387" name="Rectangle 3"/>
          <p:cNvSpPr>
            <a:spLocks noGrp="1"/>
          </p:cNvSpPr>
          <p:nvPr>
            <p:ph idx="1"/>
          </p:nvPr>
        </p:nvSpPr>
        <p:spPr/>
        <p:txBody>
          <a:bodyPr/>
          <a:lstStyle/>
          <a:p>
            <a:pPr marL="342900" indent="-342900"/>
            <a:r>
              <a:rPr lang="en-US" altLang="zh-TW" dirty="0"/>
              <a:t>The scatter plot of Std/Avg &amp; Cluster Error Rate </a:t>
            </a:r>
            <a:br>
              <a:rPr lang="en-US" altLang="zh-TW" dirty="0"/>
            </a:br>
            <a:r>
              <a:rPr lang="en-US" altLang="zh-TW" dirty="0"/>
              <a:t>(for each cluster)</a:t>
            </a:r>
          </a:p>
        </p:txBody>
      </p:sp>
      <p:sp>
        <p:nvSpPr>
          <p:cNvPr id="16388" name="頁尾版面配置區 2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r>
              <a:rPr lang="en-US" altLang="zh-TW" sz="1200">
                <a:solidFill>
                  <a:srgbClr val="520E0E"/>
                </a:solidFill>
                <a:latin typeface="Times New Roman" panose="02020603050405020304" pitchFamily="18" charset="0"/>
              </a:rPr>
              <a:t>Copyright © 2008</a:t>
            </a:r>
          </a:p>
        </p:txBody>
      </p:sp>
      <p:sp>
        <p:nvSpPr>
          <p:cNvPr id="16389" name="投影片編號版面配置區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fld id="{B3EF94F9-57D5-405A-850B-9ED1000BD3DC}" type="slidenum">
              <a:rPr lang="en-US" altLang="zh-TW" sz="1200" smtClean="0">
                <a:solidFill>
                  <a:srgbClr val="520E0E"/>
                </a:solidFill>
                <a:latin typeface="Times New Roman" panose="02020603050405020304" pitchFamily="18" charset="0"/>
              </a:rPr>
              <a:pPr>
                <a:spcBef>
                  <a:spcPct val="0"/>
                </a:spcBef>
                <a:buClrTx/>
                <a:buSzTx/>
                <a:buFontTx/>
                <a:buNone/>
              </a:pPr>
              <a:t>49</a:t>
            </a:fld>
            <a:endParaRPr lang="en-US" altLang="zh-TW" sz="1200">
              <a:solidFill>
                <a:srgbClr val="520E0E"/>
              </a:solidFill>
              <a:latin typeface="Times New Roman" panose="02020603050405020304" pitchFamily="18" charset="0"/>
            </a:endParaRPr>
          </a:p>
        </p:txBody>
      </p:sp>
      <p:pic>
        <p:nvPicPr>
          <p:cNvPr id="3" name="圖片 2">
            <a:extLst>
              <a:ext uri="{FF2B5EF4-FFF2-40B4-BE49-F238E27FC236}">
                <a16:creationId xmlns:a16="http://schemas.microsoft.com/office/drawing/2014/main" id="{F038F079-8A60-435F-11DD-9846BA65BB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3621" y="2840554"/>
            <a:ext cx="5016758" cy="3460928"/>
          </a:xfrm>
          <a:prstGeom prst="rect">
            <a:avLst/>
          </a:prstGeom>
        </p:spPr>
      </p:pic>
    </p:spTree>
    <p:extLst>
      <p:ext uri="{BB962C8B-B14F-4D97-AF65-F5344CB8AC3E}">
        <p14:creationId xmlns:p14="http://schemas.microsoft.com/office/powerpoint/2010/main" val="1932044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p:cNvSpPr>
          <p:nvPr>
            <p:ph type="title"/>
          </p:nvPr>
        </p:nvSpPr>
        <p:spPr/>
        <p:txBody>
          <a:bodyPr/>
          <a:lstStyle/>
          <a:p>
            <a:r>
              <a:rPr lang="en-US" altLang="zh-TW" dirty="0"/>
              <a:t>Twitch’s CDN</a:t>
            </a:r>
          </a:p>
        </p:txBody>
      </p:sp>
      <p:sp>
        <p:nvSpPr>
          <p:cNvPr id="12291" name="Rectangle 3"/>
          <p:cNvSpPr>
            <a:spLocks noGrp="1"/>
          </p:cNvSpPr>
          <p:nvPr>
            <p:ph idx="1"/>
          </p:nvPr>
        </p:nvSpPr>
        <p:spPr/>
        <p:txBody>
          <a:bodyPr/>
          <a:lstStyle/>
          <a:p>
            <a:pPr marL="342900" indent="-342900"/>
            <a:r>
              <a:rPr lang="en-US" altLang="zh-TW" dirty="0"/>
              <a:t>One-time experiment have been done (2017)</a:t>
            </a:r>
          </a:p>
          <a:p>
            <a:pPr marL="342900" indent="-342900"/>
            <a:r>
              <a:rPr lang="en-US" altLang="zh-TW" dirty="0"/>
              <a:t>Properties</a:t>
            </a:r>
          </a:p>
          <a:p>
            <a:pPr marL="709613" lvl="1" indent="-342900"/>
            <a:r>
              <a:rPr lang="en-US" altLang="zh-TW" dirty="0"/>
              <a:t>Large scale</a:t>
            </a:r>
          </a:p>
          <a:p>
            <a:pPr marL="709613" lvl="1" indent="-342900"/>
            <a:r>
              <a:rPr lang="en-US" altLang="zh-TW" dirty="0"/>
              <a:t>Rapid growth</a:t>
            </a:r>
          </a:p>
          <a:p>
            <a:pPr marL="342900" indent="-342900"/>
            <a:r>
              <a:rPr lang="en-US" altLang="zh-TW" dirty="0"/>
              <a:t>Remain large unknown to public today</a:t>
            </a:r>
          </a:p>
          <a:p>
            <a:pPr marL="342900" indent="-342900">
              <a:buFont typeface="Wingdings 2" panose="05020102010507070707" pitchFamily="18" charset="2"/>
              <a:buNone/>
            </a:pPr>
            <a:endParaRPr lang="en-US" altLang="zh-TW" dirty="0"/>
          </a:p>
        </p:txBody>
      </p:sp>
      <p:sp>
        <p:nvSpPr>
          <p:cNvPr id="12292" name="頁尾版面配置區 2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r>
              <a:rPr lang="en-US" altLang="zh-TW" sz="1200">
                <a:solidFill>
                  <a:srgbClr val="520E0E"/>
                </a:solidFill>
                <a:latin typeface="Times New Roman" panose="02020603050405020304" pitchFamily="18" charset="0"/>
              </a:rPr>
              <a:t>Copyright © 2008</a:t>
            </a:r>
          </a:p>
        </p:txBody>
      </p:sp>
      <p:sp>
        <p:nvSpPr>
          <p:cNvPr id="12293" name="投影片編號版面配置區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fld id="{8FC7FB96-9522-4718-BA62-68A9DA2BB167}" type="slidenum">
              <a:rPr lang="en-US" altLang="zh-TW" sz="1200" smtClean="0">
                <a:solidFill>
                  <a:srgbClr val="520E0E"/>
                </a:solidFill>
                <a:latin typeface="Times New Roman" panose="02020603050405020304" pitchFamily="18" charset="0"/>
              </a:rPr>
              <a:pPr>
                <a:spcBef>
                  <a:spcPct val="0"/>
                </a:spcBef>
                <a:buClrTx/>
                <a:buSzTx/>
                <a:buFontTx/>
                <a:buNone/>
              </a:pPr>
              <a:t>5</a:t>
            </a:fld>
            <a:endParaRPr lang="en-US" altLang="zh-TW" sz="1200">
              <a:solidFill>
                <a:srgbClr val="520E0E"/>
              </a:solidFill>
              <a:latin typeface="Times New Roman" panose="02020603050405020304" pitchFamily="18" charset="0"/>
            </a:endParaRPr>
          </a:p>
        </p:txBody>
      </p:sp>
      <p:sp>
        <p:nvSpPr>
          <p:cNvPr id="2" name="文字方塊 1"/>
          <p:cNvSpPr txBox="1"/>
          <p:nvPr/>
        </p:nvSpPr>
        <p:spPr>
          <a:xfrm>
            <a:off x="917848" y="5085184"/>
            <a:ext cx="7308304" cy="461665"/>
          </a:xfrm>
          <a:prstGeom prst="rect">
            <a:avLst/>
          </a:prstGeom>
          <a:noFill/>
        </p:spPr>
        <p:txBody>
          <a:bodyPr wrap="square" rtlCol="0">
            <a:spAutoFit/>
          </a:bodyPr>
          <a:lstStyle/>
          <a:p>
            <a:r>
              <a:rPr lang="en-US" altLang="zh-TW" dirty="0"/>
              <a:t>Our goal is to detect CDN continuously with lower traffic </a:t>
            </a:r>
            <a:endParaRPr lang="zh-TW" altLang="en-US" dirty="0"/>
          </a:p>
        </p:txBody>
      </p:sp>
      <p:sp>
        <p:nvSpPr>
          <p:cNvPr id="3" name="向下箭號 2"/>
          <p:cNvSpPr/>
          <p:nvPr/>
        </p:nvSpPr>
        <p:spPr>
          <a:xfrm>
            <a:off x="4391980" y="4421237"/>
            <a:ext cx="360040"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38035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dirty="0">
                <a:solidFill>
                  <a:schemeClr val="tx1"/>
                </a:solidFill>
              </a:rPr>
              <a:t>CJS with Different Data</a:t>
            </a:r>
            <a:endParaRPr lang="zh-TW" altLang="en-US" dirty="0">
              <a:solidFill>
                <a:schemeClr val="tx1"/>
              </a:solidFill>
            </a:endParaRPr>
          </a:p>
        </p:txBody>
      </p:sp>
      <p:sp>
        <p:nvSpPr>
          <p:cNvPr id="11267" name="文字版面配置區 2"/>
          <p:cNvSpPr>
            <a:spLocks noGrp="1"/>
          </p:cNvSpPr>
          <p:nvPr>
            <p:ph type="body" idx="1"/>
          </p:nvPr>
        </p:nvSpPr>
        <p:spPr>
          <a:xfrm>
            <a:off x="530225" y="2705100"/>
            <a:ext cx="7772400" cy="2308076"/>
          </a:xfrm>
        </p:spPr>
        <p:txBody>
          <a:bodyPr/>
          <a:lstStyle/>
          <a:p>
            <a:pPr marL="342900" indent="-342900">
              <a:buFont typeface="Wingdings" panose="05000000000000000000" pitchFamily="2" charset="2"/>
              <a:buChar char="l"/>
            </a:pPr>
            <a:r>
              <a:rPr lang="en-US" altLang="zh-TW" dirty="0">
                <a:solidFill>
                  <a:schemeClr val="tx1"/>
                </a:solidFill>
              </a:rPr>
              <a:t>US - 0</a:t>
            </a:r>
          </a:p>
          <a:p>
            <a:pPr marL="342900" indent="-342900">
              <a:buFont typeface="Wingdings" panose="05000000000000000000" pitchFamily="2" charset="2"/>
              <a:buChar char="l"/>
            </a:pPr>
            <a:r>
              <a:rPr lang="en-US" altLang="zh-TW" dirty="0">
                <a:solidFill>
                  <a:schemeClr val="tx1"/>
                </a:solidFill>
              </a:rPr>
              <a:t>The UK</a:t>
            </a:r>
          </a:p>
          <a:p>
            <a:pPr marL="342900" indent="-342900">
              <a:buFont typeface="Wingdings" panose="05000000000000000000" pitchFamily="2" charset="2"/>
              <a:buChar char="l"/>
            </a:pPr>
            <a:r>
              <a:rPr lang="en-US" altLang="zh-TW" dirty="0">
                <a:solidFill>
                  <a:schemeClr val="tx1"/>
                </a:solidFill>
              </a:rPr>
              <a:t>France</a:t>
            </a:r>
          </a:p>
          <a:p>
            <a:pPr marL="342900" indent="-342900">
              <a:buFont typeface="Wingdings" panose="05000000000000000000" pitchFamily="2" charset="2"/>
              <a:buChar char="l"/>
            </a:pPr>
            <a:r>
              <a:rPr lang="en-US" altLang="zh-TW" dirty="0">
                <a:solidFill>
                  <a:schemeClr val="tx1"/>
                </a:solidFill>
              </a:rPr>
              <a:t>The Netherlands</a:t>
            </a:r>
          </a:p>
          <a:p>
            <a:pPr marL="342900" indent="-342900">
              <a:buFont typeface="Wingdings" panose="05000000000000000000" pitchFamily="2" charset="2"/>
              <a:buChar char="l"/>
            </a:pPr>
            <a:r>
              <a:rPr lang="en-US" altLang="zh-TW" dirty="0">
                <a:solidFill>
                  <a:schemeClr val="tx1"/>
                </a:solidFill>
              </a:rPr>
              <a:t>Germany</a:t>
            </a:r>
          </a:p>
        </p:txBody>
      </p:sp>
      <p:sp>
        <p:nvSpPr>
          <p:cNvPr id="11268" name="頁尾版面配置區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新細明體" panose="02020500000000000000" pitchFamily="18" charset="-120"/>
              </a:defRPr>
            </a:lvl1pPr>
            <a:lvl2pPr marL="742950" indent="-285750">
              <a:defRPr kumimoji="1" sz="2400">
                <a:solidFill>
                  <a:schemeClr val="tx1"/>
                </a:solidFill>
                <a:latin typeface="Times New Roman" panose="02020603050405020304" pitchFamily="18" charset="0"/>
                <a:ea typeface="新細明體" panose="02020500000000000000" pitchFamily="18" charset="-120"/>
              </a:defRPr>
            </a:lvl2pPr>
            <a:lvl3pPr marL="1143000" indent="-228600">
              <a:defRPr kumimoji="1" sz="2400">
                <a:solidFill>
                  <a:schemeClr val="tx1"/>
                </a:solidFill>
                <a:latin typeface="Times New Roman" panose="02020603050405020304" pitchFamily="18" charset="0"/>
                <a:ea typeface="新細明體" panose="02020500000000000000" pitchFamily="18" charset="-120"/>
              </a:defRPr>
            </a:lvl3pPr>
            <a:lvl4pPr marL="1600200" indent="-228600">
              <a:defRPr kumimoji="1" sz="2400">
                <a:solidFill>
                  <a:schemeClr val="tx1"/>
                </a:solidFill>
                <a:latin typeface="Times New Roman" panose="02020603050405020304" pitchFamily="18" charset="0"/>
                <a:ea typeface="新細明體" panose="02020500000000000000" pitchFamily="18" charset="-120"/>
              </a:defRPr>
            </a:lvl4pPr>
            <a:lvl5pPr marL="2057400" indent="-228600">
              <a:defRPr kumimoji="1"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9pPr>
          </a:lstStyle>
          <a:p>
            <a:r>
              <a:rPr kumimoji="0" lang="en-US" altLang="zh-TW" sz="1200">
                <a:solidFill>
                  <a:srgbClr val="F0E3C0"/>
                </a:solidFill>
              </a:rPr>
              <a:t>Copyright © 2008</a:t>
            </a:r>
          </a:p>
        </p:txBody>
      </p:sp>
      <p:sp>
        <p:nvSpPr>
          <p:cNvPr id="11269" name="投影片編號版面配置區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新細明體" panose="02020500000000000000" pitchFamily="18" charset="-120"/>
              </a:defRPr>
            </a:lvl1pPr>
            <a:lvl2pPr marL="742950" indent="-285750">
              <a:defRPr kumimoji="1" sz="2400">
                <a:solidFill>
                  <a:schemeClr val="tx1"/>
                </a:solidFill>
                <a:latin typeface="Times New Roman" panose="02020603050405020304" pitchFamily="18" charset="0"/>
                <a:ea typeface="新細明體" panose="02020500000000000000" pitchFamily="18" charset="-120"/>
              </a:defRPr>
            </a:lvl2pPr>
            <a:lvl3pPr marL="1143000" indent="-228600">
              <a:defRPr kumimoji="1" sz="2400">
                <a:solidFill>
                  <a:schemeClr val="tx1"/>
                </a:solidFill>
                <a:latin typeface="Times New Roman" panose="02020603050405020304" pitchFamily="18" charset="0"/>
                <a:ea typeface="新細明體" panose="02020500000000000000" pitchFamily="18" charset="-120"/>
              </a:defRPr>
            </a:lvl3pPr>
            <a:lvl4pPr marL="1600200" indent="-228600">
              <a:defRPr kumimoji="1" sz="2400">
                <a:solidFill>
                  <a:schemeClr val="tx1"/>
                </a:solidFill>
                <a:latin typeface="Times New Roman" panose="02020603050405020304" pitchFamily="18" charset="0"/>
                <a:ea typeface="新細明體" panose="02020500000000000000" pitchFamily="18" charset="-120"/>
              </a:defRPr>
            </a:lvl4pPr>
            <a:lvl5pPr marL="2057400" indent="-228600">
              <a:defRPr kumimoji="1"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9pPr>
          </a:lstStyle>
          <a:p>
            <a:fld id="{DA48549D-210D-469E-9674-C9BEB05956E4}" type="slidenum">
              <a:rPr kumimoji="0" lang="en-US" altLang="zh-TW" sz="1200" smtClean="0">
                <a:solidFill>
                  <a:srgbClr val="F0E3C0"/>
                </a:solidFill>
              </a:rPr>
              <a:pPr/>
              <a:t>50</a:t>
            </a:fld>
            <a:endParaRPr kumimoji="0" lang="en-US" altLang="zh-TW" sz="1200">
              <a:solidFill>
                <a:srgbClr val="F0E3C0"/>
              </a:solidFill>
            </a:endParaRPr>
          </a:p>
        </p:txBody>
      </p:sp>
    </p:spTree>
    <p:extLst>
      <p:ext uri="{BB962C8B-B14F-4D97-AF65-F5344CB8AC3E}">
        <p14:creationId xmlns:p14="http://schemas.microsoft.com/office/powerpoint/2010/main" val="6899382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p:nvPr>
        </p:nvSpPr>
        <p:spPr/>
        <p:txBody>
          <a:bodyPr/>
          <a:lstStyle/>
          <a:p>
            <a:r>
              <a:rPr lang="en-US" altLang="zh-TW" dirty="0"/>
              <a:t>US-0 (April 29 to May 05)</a:t>
            </a:r>
          </a:p>
        </p:txBody>
      </p:sp>
      <p:pic>
        <p:nvPicPr>
          <p:cNvPr id="6" name="內容版面配置區 5">
            <a:extLst>
              <a:ext uri="{FF2B5EF4-FFF2-40B4-BE49-F238E27FC236}">
                <a16:creationId xmlns:a16="http://schemas.microsoft.com/office/drawing/2014/main" id="{EE0D6EB5-0E0F-50CF-31E6-335B1B55F5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5253" y="2636912"/>
            <a:ext cx="3944029" cy="2792982"/>
          </a:xfrm>
        </p:spPr>
      </p:pic>
      <p:sp>
        <p:nvSpPr>
          <p:cNvPr id="16388" name="頁尾版面配置區 2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r>
              <a:rPr lang="en-US" altLang="zh-TW" sz="1200">
                <a:solidFill>
                  <a:srgbClr val="520E0E"/>
                </a:solidFill>
                <a:latin typeface="Times New Roman" panose="02020603050405020304" pitchFamily="18" charset="0"/>
              </a:rPr>
              <a:t>Copyright © 2008</a:t>
            </a:r>
          </a:p>
        </p:txBody>
      </p:sp>
      <p:sp>
        <p:nvSpPr>
          <p:cNvPr id="16389" name="投影片編號版面配置區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fld id="{B3EF94F9-57D5-405A-850B-9ED1000BD3DC}" type="slidenum">
              <a:rPr lang="en-US" altLang="zh-TW" sz="1200" smtClean="0">
                <a:solidFill>
                  <a:srgbClr val="520E0E"/>
                </a:solidFill>
                <a:latin typeface="Times New Roman" panose="02020603050405020304" pitchFamily="18" charset="0"/>
              </a:rPr>
              <a:pPr>
                <a:spcBef>
                  <a:spcPct val="0"/>
                </a:spcBef>
                <a:buClrTx/>
                <a:buSzTx/>
                <a:buFontTx/>
                <a:buNone/>
              </a:pPr>
              <a:t>51</a:t>
            </a:fld>
            <a:endParaRPr lang="en-US" altLang="zh-TW" sz="1200">
              <a:solidFill>
                <a:srgbClr val="520E0E"/>
              </a:solidFill>
              <a:latin typeface="Times New Roman" panose="02020603050405020304" pitchFamily="18" charset="0"/>
            </a:endParaRPr>
          </a:p>
        </p:txBody>
      </p:sp>
      <p:pic>
        <p:nvPicPr>
          <p:cNvPr id="4" name="圖片 3">
            <a:extLst>
              <a:ext uri="{FF2B5EF4-FFF2-40B4-BE49-F238E27FC236}">
                <a16:creationId xmlns:a16="http://schemas.microsoft.com/office/drawing/2014/main" id="{C1E9A5F6-DBD5-7564-812D-00649C38A2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317" y="2636912"/>
            <a:ext cx="3888432" cy="2792982"/>
          </a:xfrm>
          <a:prstGeom prst="rect">
            <a:avLst/>
          </a:prstGeom>
        </p:spPr>
      </p:pic>
      <p:sp>
        <p:nvSpPr>
          <p:cNvPr id="7" name="文字方塊 6">
            <a:extLst>
              <a:ext uri="{FF2B5EF4-FFF2-40B4-BE49-F238E27FC236}">
                <a16:creationId xmlns:a16="http://schemas.microsoft.com/office/drawing/2014/main" id="{7D5BD55D-7FA0-5F5F-C2C5-74BD1B002156}"/>
              </a:ext>
            </a:extLst>
          </p:cNvPr>
          <p:cNvSpPr txBox="1"/>
          <p:nvPr/>
        </p:nvSpPr>
        <p:spPr>
          <a:xfrm>
            <a:off x="1403648" y="5622194"/>
            <a:ext cx="2791149" cy="461665"/>
          </a:xfrm>
          <a:prstGeom prst="rect">
            <a:avLst/>
          </a:prstGeom>
          <a:noFill/>
        </p:spPr>
        <p:txBody>
          <a:bodyPr wrap="none" rtlCol="0">
            <a:spAutoFit/>
          </a:bodyPr>
          <a:lstStyle/>
          <a:p>
            <a:pPr algn="ctr"/>
            <a:r>
              <a:rPr lang="en-US" altLang="zh-TW" dirty="0" err="1"/>
              <a:t>S_Dbw</a:t>
            </a:r>
            <a:r>
              <a:rPr lang="en-US" altLang="zh-TW" dirty="0"/>
              <a:t> &amp; Error Rate</a:t>
            </a:r>
            <a:endParaRPr lang="zh-TW" altLang="en-US" dirty="0"/>
          </a:p>
        </p:txBody>
      </p:sp>
      <p:sp>
        <p:nvSpPr>
          <p:cNvPr id="8" name="文字方塊 7">
            <a:extLst>
              <a:ext uri="{FF2B5EF4-FFF2-40B4-BE49-F238E27FC236}">
                <a16:creationId xmlns:a16="http://schemas.microsoft.com/office/drawing/2014/main" id="{CDBA707C-4F8E-784E-210C-0669248DE84A}"/>
              </a:ext>
            </a:extLst>
          </p:cNvPr>
          <p:cNvSpPr txBox="1"/>
          <p:nvPr/>
        </p:nvSpPr>
        <p:spPr>
          <a:xfrm>
            <a:off x="5024438" y="5640022"/>
            <a:ext cx="3826767" cy="461665"/>
          </a:xfrm>
          <a:prstGeom prst="rect">
            <a:avLst/>
          </a:prstGeom>
          <a:noFill/>
        </p:spPr>
        <p:txBody>
          <a:bodyPr wrap="square" rtlCol="0">
            <a:spAutoFit/>
          </a:bodyPr>
          <a:lstStyle/>
          <a:p>
            <a:r>
              <a:rPr lang="en-US" altLang="zh-TW" dirty="0"/>
              <a:t>Std/Avg &amp; Cluster Error Rate</a:t>
            </a:r>
            <a:endParaRPr lang="zh-TW" altLang="en-US" dirty="0"/>
          </a:p>
        </p:txBody>
      </p:sp>
      <p:sp>
        <p:nvSpPr>
          <p:cNvPr id="9" name="Rectangle 3">
            <a:extLst>
              <a:ext uri="{FF2B5EF4-FFF2-40B4-BE49-F238E27FC236}">
                <a16:creationId xmlns:a16="http://schemas.microsoft.com/office/drawing/2014/main" id="{63AFF6DF-CB00-A457-738D-535D509E5662}"/>
              </a:ext>
            </a:extLst>
          </p:cNvPr>
          <p:cNvSpPr txBox="1">
            <a:spLocks/>
          </p:cNvSpPr>
          <p:nvPr/>
        </p:nvSpPr>
        <p:spPr bwMode="auto">
          <a:xfrm>
            <a:off x="457200" y="1935163"/>
            <a:ext cx="8229600" cy="2501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ct val="20000"/>
              </a:spcBef>
              <a:spcAft>
                <a:spcPct val="0"/>
              </a:spcAft>
              <a:buClr>
                <a:srgbClr val="E2A200"/>
              </a:buClr>
              <a:buSzPct val="95000"/>
              <a:buFont typeface="Wingdings 2" panose="05020102010507070707"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E2A200"/>
              </a:buClr>
              <a:buSzPct val="65000"/>
              <a:buFont typeface="Wingdings 2" panose="05020102010507070707"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C3986D"/>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342900" indent="-342900"/>
            <a:r>
              <a:rPr kumimoji="0" lang="en-US" altLang="zh-TW" dirty="0"/>
              <a:t>K-Means Clustering</a:t>
            </a:r>
          </a:p>
        </p:txBody>
      </p:sp>
    </p:spTree>
    <p:extLst>
      <p:ext uri="{BB962C8B-B14F-4D97-AF65-F5344CB8AC3E}">
        <p14:creationId xmlns:p14="http://schemas.microsoft.com/office/powerpoint/2010/main" val="31778229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p:nvPr>
        </p:nvSpPr>
        <p:spPr/>
        <p:txBody>
          <a:bodyPr/>
          <a:lstStyle/>
          <a:p>
            <a:r>
              <a:rPr lang="en-US" altLang="zh-TW" dirty="0"/>
              <a:t>US-0 (April 29 to May 05)</a:t>
            </a:r>
          </a:p>
        </p:txBody>
      </p:sp>
      <p:sp>
        <p:nvSpPr>
          <p:cNvPr id="16388" name="頁尾版面配置區 2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r>
              <a:rPr lang="en-US" altLang="zh-TW" sz="1200">
                <a:solidFill>
                  <a:srgbClr val="520E0E"/>
                </a:solidFill>
                <a:latin typeface="Times New Roman" panose="02020603050405020304" pitchFamily="18" charset="0"/>
              </a:rPr>
              <a:t>Copyright © 2008</a:t>
            </a:r>
          </a:p>
        </p:txBody>
      </p:sp>
      <p:sp>
        <p:nvSpPr>
          <p:cNvPr id="16389" name="投影片編號版面配置區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fld id="{B3EF94F9-57D5-405A-850B-9ED1000BD3DC}" type="slidenum">
              <a:rPr lang="en-US" altLang="zh-TW" sz="1200" smtClean="0">
                <a:solidFill>
                  <a:srgbClr val="520E0E"/>
                </a:solidFill>
                <a:latin typeface="Times New Roman" panose="02020603050405020304" pitchFamily="18" charset="0"/>
              </a:rPr>
              <a:pPr>
                <a:spcBef>
                  <a:spcPct val="0"/>
                </a:spcBef>
                <a:buClrTx/>
                <a:buSzTx/>
                <a:buFontTx/>
                <a:buNone/>
              </a:pPr>
              <a:t>52</a:t>
            </a:fld>
            <a:endParaRPr lang="en-US" altLang="zh-TW" sz="1200">
              <a:solidFill>
                <a:srgbClr val="520E0E"/>
              </a:solidFill>
              <a:latin typeface="Times New Roman" panose="02020603050405020304" pitchFamily="18" charset="0"/>
            </a:endParaRPr>
          </a:p>
        </p:txBody>
      </p:sp>
      <p:sp>
        <p:nvSpPr>
          <p:cNvPr id="8" name="文字方塊 7">
            <a:extLst>
              <a:ext uri="{FF2B5EF4-FFF2-40B4-BE49-F238E27FC236}">
                <a16:creationId xmlns:a16="http://schemas.microsoft.com/office/drawing/2014/main" id="{CDBA707C-4F8E-784E-210C-0669248DE84A}"/>
              </a:ext>
            </a:extLst>
          </p:cNvPr>
          <p:cNvSpPr txBox="1"/>
          <p:nvPr/>
        </p:nvSpPr>
        <p:spPr>
          <a:xfrm>
            <a:off x="5024438" y="5640022"/>
            <a:ext cx="3826767" cy="461665"/>
          </a:xfrm>
          <a:prstGeom prst="rect">
            <a:avLst/>
          </a:prstGeom>
          <a:noFill/>
        </p:spPr>
        <p:txBody>
          <a:bodyPr wrap="square" rtlCol="0">
            <a:spAutoFit/>
          </a:bodyPr>
          <a:lstStyle/>
          <a:p>
            <a:r>
              <a:rPr lang="en-US" altLang="zh-TW" dirty="0"/>
              <a:t>Std/Avg &amp; Cluster Error Rate</a:t>
            </a:r>
            <a:endParaRPr lang="zh-TW" altLang="en-US" dirty="0"/>
          </a:p>
        </p:txBody>
      </p:sp>
      <p:sp>
        <p:nvSpPr>
          <p:cNvPr id="9" name="Rectangle 3">
            <a:extLst>
              <a:ext uri="{FF2B5EF4-FFF2-40B4-BE49-F238E27FC236}">
                <a16:creationId xmlns:a16="http://schemas.microsoft.com/office/drawing/2014/main" id="{63AFF6DF-CB00-A457-738D-535D509E5662}"/>
              </a:ext>
            </a:extLst>
          </p:cNvPr>
          <p:cNvSpPr txBox="1">
            <a:spLocks/>
          </p:cNvSpPr>
          <p:nvPr/>
        </p:nvSpPr>
        <p:spPr bwMode="auto">
          <a:xfrm>
            <a:off x="457200" y="1935163"/>
            <a:ext cx="8229600" cy="2501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ct val="20000"/>
              </a:spcBef>
              <a:spcAft>
                <a:spcPct val="0"/>
              </a:spcAft>
              <a:buClr>
                <a:srgbClr val="E2A200"/>
              </a:buClr>
              <a:buSzPct val="95000"/>
              <a:buFont typeface="Wingdings 2" panose="05020102010507070707"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E2A200"/>
              </a:buClr>
              <a:buSzPct val="65000"/>
              <a:buFont typeface="Wingdings 2" panose="05020102010507070707"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C3986D"/>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342900" indent="-342900"/>
            <a:r>
              <a:rPr kumimoji="0" lang="en-US" altLang="zh-TW" dirty="0"/>
              <a:t>Random Clustering</a:t>
            </a:r>
          </a:p>
        </p:txBody>
      </p:sp>
      <p:pic>
        <p:nvPicPr>
          <p:cNvPr id="3" name="圖片 2">
            <a:extLst>
              <a:ext uri="{FF2B5EF4-FFF2-40B4-BE49-F238E27FC236}">
                <a16:creationId xmlns:a16="http://schemas.microsoft.com/office/drawing/2014/main" id="{16DC686B-2C4D-88D5-537C-B3DE1A7526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644068"/>
            <a:ext cx="4019677" cy="2778669"/>
          </a:xfrm>
          <a:prstGeom prst="rect">
            <a:avLst/>
          </a:prstGeom>
        </p:spPr>
      </p:pic>
      <p:sp>
        <p:nvSpPr>
          <p:cNvPr id="5" name="文字方塊 4">
            <a:extLst>
              <a:ext uri="{FF2B5EF4-FFF2-40B4-BE49-F238E27FC236}">
                <a16:creationId xmlns:a16="http://schemas.microsoft.com/office/drawing/2014/main" id="{D5D0DDF1-012D-A4FD-A7E9-18BAA65D49A2}"/>
              </a:ext>
            </a:extLst>
          </p:cNvPr>
          <p:cNvSpPr txBox="1"/>
          <p:nvPr/>
        </p:nvSpPr>
        <p:spPr>
          <a:xfrm>
            <a:off x="1403648" y="5622194"/>
            <a:ext cx="2791149" cy="461665"/>
          </a:xfrm>
          <a:prstGeom prst="rect">
            <a:avLst/>
          </a:prstGeom>
          <a:noFill/>
        </p:spPr>
        <p:txBody>
          <a:bodyPr wrap="none" rtlCol="0">
            <a:spAutoFit/>
          </a:bodyPr>
          <a:lstStyle/>
          <a:p>
            <a:pPr algn="ctr"/>
            <a:r>
              <a:rPr lang="en-US" altLang="zh-TW" dirty="0" err="1"/>
              <a:t>S_Dbw</a:t>
            </a:r>
            <a:r>
              <a:rPr lang="en-US" altLang="zh-TW" dirty="0"/>
              <a:t> &amp; Error Rate</a:t>
            </a:r>
            <a:endParaRPr lang="zh-TW" altLang="en-US" dirty="0"/>
          </a:p>
        </p:txBody>
      </p:sp>
      <p:pic>
        <p:nvPicPr>
          <p:cNvPr id="12" name="圖片 11">
            <a:extLst>
              <a:ext uri="{FF2B5EF4-FFF2-40B4-BE49-F238E27FC236}">
                <a16:creationId xmlns:a16="http://schemas.microsoft.com/office/drawing/2014/main" id="{14D362FE-FDB7-33EB-71B1-16299914D7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9523" y="2606691"/>
            <a:ext cx="4042629" cy="2778668"/>
          </a:xfrm>
          <a:prstGeom prst="rect">
            <a:avLst/>
          </a:prstGeom>
        </p:spPr>
      </p:pic>
    </p:spTree>
    <p:extLst>
      <p:ext uri="{BB962C8B-B14F-4D97-AF65-F5344CB8AC3E}">
        <p14:creationId xmlns:p14="http://schemas.microsoft.com/office/powerpoint/2010/main" val="14184145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p:nvPr>
        </p:nvSpPr>
        <p:spPr/>
        <p:txBody>
          <a:bodyPr/>
          <a:lstStyle/>
          <a:p>
            <a:r>
              <a:rPr lang="en-US" altLang="zh-TW" dirty="0"/>
              <a:t>UK-0 (April 29 to May 05)</a:t>
            </a:r>
          </a:p>
        </p:txBody>
      </p:sp>
      <p:sp>
        <p:nvSpPr>
          <p:cNvPr id="16388" name="頁尾版面配置區 2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r>
              <a:rPr lang="en-US" altLang="zh-TW" sz="1200">
                <a:solidFill>
                  <a:srgbClr val="520E0E"/>
                </a:solidFill>
                <a:latin typeface="Times New Roman" panose="02020603050405020304" pitchFamily="18" charset="0"/>
              </a:rPr>
              <a:t>Copyright © 2008</a:t>
            </a:r>
          </a:p>
        </p:txBody>
      </p:sp>
      <p:sp>
        <p:nvSpPr>
          <p:cNvPr id="16389" name="投影片編號版面配置區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fld id="{B3EF94F9-57D5-405A-850B-9ED1000BD3DC}" type="slidenum">
              <a:rPr lang="en-US" altLang="zh-TW" sz="1200" smtClean="0">
                <a:solidFill>
                  <a:srgbClr val="520E0E"/>
                </a:solidFill>
                <a:latin typeface="Times New Roman" panose="02020603050405020304" pitchFamily="18" charset="0"/>
              </a:rPr>
              <a:pPr>
                <a:spcBef>
                  <a:spcPct val="0"/>
                </a:spcBef>
                <a:buClrTx/>
                <a:buSzTx/>
                <a:buFontTx/>
                <a:buNone/>
              </a:pPr>
              <a:t>53</a:t>
            </a:fld>
            <a:endParaRPr lang="en-US" altLang="zh-TW" sz="1200">
              <a:solidFill>
                <a:srgbClr val="520E0E"/>
              </a:solidFill>
              <a:latin typeface="Times New Roman" panose="02020603050405020304" pitchFamily="18" charset="0"/>
            </a:endParaRPr>
          </a:p>
        </p:txBody>
      </p:sp>
      <p:sp>
        <p:nvSpPr>
          <p:cNvPr id="7" name="文字方塊 6">
            <a:extLst>
              <a:ext uri="{FF2B5EF4-FFF2-40B4-BE49-F238E27FC236}">
                <a16:creationId xmlns:a16="http://schemas.microsoft.com/office/drawing/2014/main" id="{7D5BD55D-7FA0-5F5F-C2C5-74BD1B002156}"/>
              </a:ext>
            </a:extLst>
          </p:cNvPr>
          <p:cNvSpPr txBox="1"/>
          <p:nvPr/>
        </p:nvSpPr>
        <p:spPr>
          <a:xfrm>
            <a:off x="1403648" y="5622194"/>
            <a:ext cx="2791149" cy="461665"/>
          </a:xfrm>
          <a:prstGeom prst="rect">
            <a:avLst/>
          </a:prstGeom>
          <a:noFill/>
        </p:spPr>
        <p:txBody>
          <a:bodyPr wrap="none" rtlCol="0">
            <a:spAutoFit/>
          </a:bodyPr>
          <a:lstStyle/>
          <a:p>
            <a:pPr algn="ctr"/>
            <a:r>
              <a:rPr lang="en-US" altLang="zh-TW" dirty="0" err="1"/>
              <a:t>S_Dbw</a:t>
            </a:r>
            <a:r>
              <a:rPr lang="en-US" altLang="zh-TW" dirty="0"/>
              <a:t> &amp; Error Rate</a:t>
            </a:r>
            <a:endParaRPr lang="zh-TW" altLang="en-US" dirty="0"/>
          </a:p>
        </p:txBody>
      </p:sp>
      <p:sp>
        <p:nvSpPr>
          <p:cNvPr id="8" name="文字方塊 7">
            <a:extLst>
              <a:ext uri="{FF2B5EF4-FFF2-40B4-BE49-F238E27FC236}">
                <a16:creationId xmlns:a16="http://schemas.microsoft.com/office/drawing/2014/main" id="{CDBA707C-4F8E-784E-210C-0669248DE84A}"/>
              </a:ext>
            </a:extLst>
          </p:cNvPr>
          <p:cNvSpPr txBox="1"/>
          <p:nvPr/>
        </p:nvSpPr>
        <p:spPr>
          <a:xfrm>
            <a:off x="5024438" y="5640022"/>
            <a:ext cx="3826767" cy="461665"/>
          </a:xfrm>
          <a:prstGeom prst="rect">
            <a:avLst/>
          </a:prstGeom>
          <a:noFill/>
        </p:spPr>
        <p:txBody>
          <a:bodyPr wrap="square" rtlCol="0">
            <a:spAutoFit/>
          </a:bodyPr>
          <a:lstStyle/>
          <a:p>
            <a:r>
              <a:rPr lang="en-US" altLang="zh-TW" dirty="0"/>
              <a:t>Std/Avg &amp; Cluster Error Rate</a:t>
            </a:r>
            <a:endParaRPr lang="zh-TW" altLang="en-US" dirty="0"/>
          </a:p>
        </p:txBody>
      </p:sp>
      <p:sp>
        <p:nvSpPr>
          <p:cNvPr id="9" name="Rectangle 3">
            <a:extLst>
              <a:ext uri="{FF2B5EF4-FFF2-40B4-BE49-F238E27FC236}">
                <a16:creationId xmlns:a16="http://schemas.microsoft.com/office/drawing/2014/main" id="{63AFF6DF-CB00-A457-738D-535D509E5662}"/>
              </a:ext>
            </a:extLst>
          </p:cNvPr>
          <p:cNvSpPr txBox="1">
            <a:spLocks/>
          </p:cNvSpPr>
          <p:nvPr/>
        </p:nvSpPr>
        <p:spPr bwMode="auto">
          <a:xfrm>
            <a:off x="457200" y="1935163"/>
            <a:ext cx="8229600" cy="773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ct val="20000"/>
              </a:spcBef>
              <a:spcAft>
                <a:spcPct val="0"/>
              </a:spcAft>
              <a:buClr>
                <a:srgbClr val="E2A200"/>
              </a:buClr>
              <a:buSzPct val="95000"/>
              <a:buFont typeface="Wingdings 2" panose="05020102010507070707"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E2A200"/>
              </a:buClr>
              <a:buSzPct val="65000"/>
              <a:buFont typeface="Wingdings 2" panose="05020102010507070707"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C3986D"/>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342900" indent="-342900"/>
            <a:r>
              <a:rPr kumimoji="0" lang="en-US" altLang="zh-TW" dirty="0"/>
              <a:t>K-Means Clustering</a:t>
            </a:r>
          </a:p>
        </p:txBody>
      </p:sp>
      <p:pic>
        <p:nvPicPr>
          <p:cNvPr id="3" name="圖片 2">
            <a:extLst>
              <a:ext uri="{FF2B5EF4-FFF2-40B4-BE49-F238E27FC236}">
                <a16:creationId xmlns:a16="http://schemas.microsoft.com/office/drawing/2014/main" id="{366E95DF-538F-BAFA-6FB7-A075A9C80B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246" y="2631738"/>
            <a:ext cx="4029566" cy="2932190"/>
          </a:xfrm>
          <a:prstGeom prst="rect">
            <a:avLst/>
          </a:prstGeom>
        </p:spPr>
      </p:pic>
      <p:pic>
        <p:nvPicPr>
          <p:cNvPr id="11" name="圖片 10">
            <a:extLst>
              <a:ext uri="{FF2B5EF4-FFF2-40B4-BE49-F238E27FC236}">
                <a16:creationId xmlns:a16="http://schemas.microsoft.com/office/drawing/2014/main" id="{B99E3631-7EF7-0DA7-6EAE-4652E93106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0486" y="2631738"/>
            <a:ext cx="4049986" cy="2932190"/>
          </a:xfrm>
          <a:prstGeom prst="rect">
            <a:avLst/>
          </a:prstGeom>
        </p:spPr>
      </p:pic>
    </p:spTree>
    <p:extLst>
      <p:ext uri="{BB962C8B-B14F-4D97-AF65-F5344CB8AC3E}">
        <p14:creationId xmlns:p14="http://schemas.microsoft.com/office/powerpoint/2010/main" val="31573743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p:nvPr>
        </p:nvSpPr>
        <p:spPr/>
        <p:txBody>
          <a:bodyPr/>
          <a:lstStyle/>
          <a:p>
            <a:r>
              <a:rPr lang="en-US" altLang="zh-TW" dirty="0"/>
              <a:t>UK-0 (April 29 to May 05)</a:t>
            </a:r>
          </a:p>
        </p:txBody>
      </p:sp>
      <p:sp>
        <p:nvSpPr>
          <p:cNvPr id="16388" name="頁尾版面配置區 2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r>
              <a:rPr lang="en-US" altLang="zh-TW" sz="1200">
                <a:solidFill>
                  <a:srgbClr val="520E0E"/>
                </a:solidFill>
                <a:latin typeface="Times New Roman" panose="02020603050405020304" pitchFamily="18" charset="0"/>
              </a:rPr>
              <a:t>Copyright © 2008</a:t>
            </a:r>
          </a:p>
        </p:txBody>
      </p:sp>
      <p:sp>
        <p:nvSpPr>
          <p:cNvPr id="16389" name="投影片編號版面配置區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fld id="{B3EF94F9-57D5-405A-850B-9ED1000BD3DC}" type="slidenum">
              <a:rPr lang="en-US" altLang="zh-TW" sz="1200" smtClean="0">
                <a:solidFill>
                  <a:srgbClr val="520E0E"/>
                </a:solidFill>
                <a:latin typeface="Times New Roman" panose="02020603050405020304" pitchFamily="18" charset="0"/>
              </a:rPr>
              <a:pPr>
                <a:spcBef>
                  <a:spcPct val="0"/>
                </a:spcBef>
                <a:buClrTx/>
                <a:buSzTx/>
                <a:buFontTx/>
                <a:buNone/>
              </a:pPr>
              <a:t>54</a:t>
            </a:fld>
            <a:endParaRPr lang="en-US" altLang="zh-TW" sz="1200">
              <a:solidFill>
                <a:srgbClr val="520E0E"/>
              </a:solidFill>
              <a:latin typeface="Times New Roman" panose="02020603050405020304" pitchFamily="18" charset="0"/>
            </a:endParaRPr>
          </a:p>
        </p:txBody>
      </p:sp>
      <p:sp>
        <p:nvSpPr>
          <p:cNvPr id="7" name="文字方塊 6">
            <a:extLst>
              <a:ext uri="{FF2B5EF4-FFF2-40B4-BE49-F238E27FC236}">
                <a16:creationId xmlns:a16="http://schemas.microsoft.com/office/drawing/2014/main" id="{7D5BD55D-7FA0-5F5F-C2C5-74BD1B002156}"/>
              </a:ext>
            </a:extLst>
          </p:cNvPr>
          <p:cNvSpPr txBox="1"/>
          <p:nvPr/>
        </p:nvSpPr>
        <p:spPr>
          <a:xfrm>
            <a:off x="1403648" y="5622194"/>
            <a:ext cx="2791149" cy="461665"/>
          </a:xfrm>
          <a:prstGeom prst="rect">
            <a:avLst/>
          </a:prstGeom>
          <a:noFill/>
        </p:spPr>
        <p:txBody>
          <a:bodyPr wrap="none" rtlCol="0">
            <a:spAutoFit/>
          </a:bodyPr>
          <a:lstStyle/>
          <a:p>
            <a:pPr algn="ctr"/>
            <a:r>
              <a:rPr lang="en-US" altLang="zh-TW" dirty="0" err="1"/>
              <a:t>S_Dbw</a:t>
            </a:r>
            <a:r>
              <a:rPr lang="en-US" altLang="zh-TW" dirty="0"/>
              <a:t> &amp; Error Rate</a:t>
            </a:r>
            <a:endParaRPr lang="zh-TW" altLang="en-US" dirty="0"/>
          </a:p>
        </p:txBody>
      </p:sp>
      <p:sp>
        <p:nvSpPr>
          <p:cNvPr id="8" name="文字方塊 7">
            <a:extLst>
              <a:ext uri="{FF2B5EF4-FFF2-40B4-BE49-F238E27FC236}">
                <a16:creationId xmlns:a16="http://schemas.microsoft.com/office/drawing/2014/main" id="{CDBA707C-4F8E-784E-210C-0669248DE84A}"/>
              </a:ext>
            </a:extLst>
          </p:cNvPr>
          <p:cNvSpPr txBox="1"/>
          <p:nvPr/>
        </p:nvSpPr>
        <p:spPr>
          <a:xfrm>
            <a:off x="5024438" y="5640022"/>
            <a:ext cx="3826767" cy="461665"/>
          </a:xfrm>
          <a:prstGeom prst="rect">
            <a:avLst/>
          </a:prstGeom>
          <a:noFill/>
        </p:spPr>
        <p:txBody>
          <a:bodyPr wrap="square" rtlCol="0">
            <a:spAutoFit/>
          </a:bodyPr>
          <a:lstStyle/>
          <a:p>
            <a:r>
              <a:rPr lang="en-US" altLang="zh-TW" dirty="0"/>
              <a:t>Std/Avg &amp; Cluster Error Rate</a:t>
            </a:r>
            <a:endParaRPr lang="zh-TW" altLang="en-US" dirty="0"/>
          </a:p>
        </p:txBody>
      </p:sp>
      <p:sp>
        <p:nvSpPr>
          <p:cNvPr id="9" name="Rectangle 3">
            <a:extLst>
              <a:ext uri="{FF2B5EF4-FFF2-40B4-BE49-F238E27FC236}">
                <a16:creationId xmlns:a16="http://schemas.microsoft.com/office/drawing/2014/main" id="{63AFF6DF-CB00-A457-738D-535D509E5662}"/>
              </a:ext>
            </a:extLst>
          </p:cNvPr>
          <p:cNvSpPr txBox="1">
            <a:spLocks/>
          </p:cNvSpPr>
          <p:nvPr/>
        </p:nvSpPr>
        <p:spPr bwMode="auto">
          <a:xfrm>
            <a:off x="457200" y="1935163"/>
            <a:ext cx="8229600" cy="773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ct val="20000"/>
              </a:spcBef>
              <a:spcAft>
                <a:spcPct val="0"/>
              </a:spcAft>
              <a:buClr>
                <a:srgbClr val="E2A200"/>
              </a:buClr>
              <a:buSzPct val="95000"/>
              <a:buFont typeface="Wingdings 2" panose="05020102010507070707"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E2A200"/>
              </a:buClr>
              <a:buSzPct val="65000"/>
              <a:buFont typeface="Wingdings 2" panose="05020102010507070707"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C3986D"/>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342900" indent="-342900"/>
            <a:r>
              <a:rPr kumimoji="0" lang="en-US" altLang="zh-TW" dirty="0"/>
              <a:t>Random Clustering</a:t>
            </a:r>
          </a:p>
        </p:txBody>
      </p:sp>
      <p:pic>
        <p:nvPicPr>
          <p:cNvPr id="4" name="圖片 3">
            <a:extLst>
              <a:ext uri="{FF2B5EF4-FFF2-40B4-BE49-F238E27FC236}">
                <a16:creationId xmlns:a16="http://schemas.microsoft.com/office/drawing/2014/main" id="{E3997DA7-7A0F-FB6E-5118-E95DF3F42C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9" y="2708847"/>
            <a:ext cx="4049986" cy="2855081"/>
          </a:xfrm>
          <a:prstGeom prst="rect">
            <a:avLst/>
          </a:prstGeom>
        </p:spPr>
      </p:pic>
      <p:pic>
        <p:nvPicPr>
          <p:cNvPr id="6" name="圖片 5">
            <a:extLst>
              <a:ext uri="{FF2B5EF4-FFF2-40B4-BE49-F238E27FC236}">
                <a16:creationId xmlns:a16="http://schemas.microsoft.com/office/drawing/2014/main" id="{466BAE25-577D-7C30-2AEB-9094BA780F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0487" y="2708847"/>
            <a:ext cx="3939606" cy="2849596"/>
          </a:xfrm>
          <a:prstGeom prst="rect">
            <a:avLst/>
          </a:prstGeom>
        </p:spPr>
      </p:pic>
    </p:spTree>
    <p:extLst>
      <p:ext uri="{BB962C8B-B14F-4D97-AF65-F5344CB8AC3E}">
        <p14:creationId xmlns:p14="http://schemas.microsoft.com/office/powerpoint/2010/main" val="8123999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p:nvPr>
        </p:nvSpPr>
        <p:spPr/>
        <p:txBody>
          <a:bodyPr/>
          <a:lstStyle/>
          <a:p>
            <a:r>
              <a:rPr lang="en-US" altLang="zh-TW" dirty="0"/>
              <a:t>UK-1 (May 07 to May 15)</a:t>
            </a:r>
          </a:p>
        </p:txBody>
      </p:sp>
      <p:sp>
        <p:nvSpPr>
          <p:cNvPr id="16388" name="頁尾版面配置區 2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r>
              <a:rPr lang="en-US" altLang="zh-TW" sz="1200">
                <a:solidFill>
                  <a:srgbClr val="520E0E"/>
                </a:solidFill>
                <a:latin typeface="Times New Roman" panose="02020603050405020304" pitchFamily="18" charset="0"/>
              </a:rPr>
              <a:t>Copyright © 2008</a:t>
            </a:r>
          </a:p>
        </p:txBody>
      </p:sp>
      <p:sp>
        <p:nvSpPr>
          <p:cNvPr id="16389" name="投影片編號版面配置區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fld id="{B3EF94F9-57D5-405A-850B-9ED1000BD3DC}" type="slidenum">
              <a:rPr lang="en-US" altLang="zh-TW" sz="1200" smtClean="0">
                <a:solidFill>
                  <a:srgbClr val="520E0E"/>
                </a:solidFill>
                <a:latin typeface="Times New Roman" panose="02020603050405020304" pitchFamily="18" charset="0"/>
              </a:rPr>
              <a:pPr>
                <a:spcBef>
                  <a:spcPct val="0"/>
                </a:spcBef>
                <a:buClrTx/>
                <a:buSzTx/>
                <a:buFontTx/>
                <a:buNone/>
              </a:pPr>
              <a:t>55</a:t>
            </a:fld>
            <a:endParaRPr lang="en-US" altLang="zh-TW" sz="1200">
              <a:solidFill>
                <a:srgbClr val="520E0E"/>
              </a:solidFill>
              <a:latin typeface="Times New Roman" panose="02020603050405020304" pitchFamily="18" charset="0"/>
            </a:endParaRPr>
          </a:p>
        </p:txBody>
      </p:sp>
      <p:sp>
        <p:nvSpPr>
          <p:cNvPr id="7" name="文字方塊 6">
            <a:extLst>
              <a:ext uri="{FF2B5EF4-FFF2-40B4-BE49-F238E27FC236}">
                <a16:creationId xmlns:a16="http://schemas.microsoft.com/office/drawing/2014/main" id="{7D5BD55D-7FA0-5F5F-C2C5-74BD1B002156}"/>
              </a:ext>
            </a:extLst>
          </p:cNvPr>
          <p:cNvSpPr txBox="1"/>
          <p:nvPr/>
        </p:nvSpPr>
        <p:spPr>
          <a:xfrm>
            <a:off x="1403648" y="5622194"/>
            <a:ext cx="2791149" cy="461665"/>
          </a:xfrm>
          <a:prstGeom prst="rect">
            <a:avLst/>
          </a:prstGeom>
          <a:noFill/>
        </p:spPr>
        <p:txBody>
          <a:bodyPr wrap="none" rtlCol="0">
            <a:spAutoFit/>
          </a:bodyPr>
          <a:lstStyle/>
          <a:p>
            <a:pPr algn="ctr"/>
            <a:r>
              <a:rPr lang="en-US" altLang="zh-TW" dirty="0" err="1"/>
              <a:t>S_Dbw</a:t>
            </a:r>
            <a:r>
              <a:rPr lang="en-US" altLang="zh-TW" dirty="0"/>
              <a:t> &amp; Error Rate</a:t>
            </a:r>
            <a:endParaRPr lang="zh-TW" altLang="en-US" dirty="0"/>
          </a:p>
        </p:txBody>
      </p:sp>
      <p:sp>
        <p:nvSpPr>
          <p:cNvPr id="8" name="文字方塊 7">
            <a:extLst>
              <a:ext uri="{FF2B5EF4-FFF2-40B4-BE49-F238E27FC236}">
                <a16:creationId xmlns:a16="http://schemas.microsoft.com/office/drawing/2014/main" id="{CDBA707C-4F8E-784E-210C-0669248DE84A}"/>
              </a:ext>
            </a:extLst>
          </p:cNvPr>
          <p:cNvSpPr txBox="1"/>
          <p:nvPr/>
        </p:nvSpPr>
        <p:spPr>
          <a:xfrm>
            <a:off x="5024438" y="5640022"/>
            <a:ext cx="3826767" cy="461665"/>
          </a:xfrm>
          <a:prstGeom prst="rect">
            <a:avLst/>
          </a:prstGeom>
          <a:noFill/>
        </p:spPr>
        <p:txBody>
          <a:bodyPr wrap="square" rtlCol="0">
            <a:spAutoFit/>
          </a:bodyPr>
          <a:lstStyle/>
          <a:p>
            <a:r>
              <a:rPr lang="en-US" altLang="zh-TW" dirty="0"/>
              <a:t>Std/Avg &amp; Cluster Error Rate</a:t>
            </a:r>
            <a:endParaRPr lang="zh-TW" altLang="en-US" dirty="0"/>
          </a:p>
        </p:txBody>
      </p:sp>
      <p:sp>
        <p:nvSpPr>
          <p:cNvPr id="9" name="Rectangle 3">
            <a:extLst>
              <a:ext uri="{FF2B5EF4-FFF2-40B4-BE49-F238E27FC236}">
                <a16:creationId xmlns:a16="http://schemas.microsoft.com/office/drawing/2014/main" id="{63AFF6DF-CB00-A457-738D-535D509E5662}"/>
              </a:ext>
            </a:extLst>
          </p:cNvPr>
          <p:cNvSpPr txBox="1">
            <a:spLocks/>
          </p:cNvSpPr>
          <p:nvPr/>
        </p:nvSpPr>
        <p:spPr bwMode="auto">
          <a:xfrm>
            <a:off x="457200" y="1935163"/>
            <a:ext cx="8229600" cy="773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ct val="20000"/>
              </a:spcBef>
              <a:spcAft>
                <a:spcPct val="0"/>
              </a:spcAft>
              <a:buClr>
                <a:srgbClr val="E2A200"/>
              </a:buClr>
              <a:buSzPct val="95000"/>
              <a:buFont typeface="Wingdings 2" panose="05020102010507070707"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E2A200"/>
              </a:buClr>
              <a:buSzPct val="65000"/>
              <a:buFont typeface="Wingdings 2" panose="05020102010507070707"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C3986D"/>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342900" indent="-342900"/>
            <a:r>
              <a:rPr kumimoji="0" lang="en-US" altLang="zh-TW" dirty="0"/>
              <a:t>K-Means Clustering</a:t>
            </a:r>
          </a:p>
        </p:txBody>
      </p:sp>
      <p:pic>
        <p:nvPicPr>
          <p:cNvPr id="4" name="圖片 3">
            <a:extLst>
              <a:ext uri="{FF2B5EF4-FFF2-40B4-BE49-F238E27FC236}">
                <a16:creationId xmlns:a16="http://schemas.microsoft.com/office/drawing/2014/main" id="{11844C17-68A6-8396-1291-0662168DEE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579" y="2631738"/>
            <a:ext cx="4012936" cy="2932190"/>
          </a:xfrm>
          <a:prstGeom prst="rect">
            <a:avLst/>
          </a:prstGeom>
        </p:spPr>
      </p:pic>
      <p:pic>
        <p:nvPicPr>
          <p:cNvPr id="6" name="圖片 5">
            <a:extLst>
              <a:ext uri="{FF2B5EF4-FFF2-40B4-BE49-F238E27FC236}">
                <a16:creationId xmlns:a16="http://schemas.microsoft.com/office/drawing/2014/main" id="{DA7E5515-207D-BF62-9656-D01C163D9A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2666" y="2631738"/>
            <a:ext cx="4116344" cy="2932190"/>
          </a:xfrm>
          <a:prstGeom prst="rect">
            <a:avLst/>
          </a:prstGeom>
        </p:spPr>
      </p:pic>
    </p:spTree>
    <p:extLst>
      <p:ext uri="{BB962C8B-B14F-4D97-AF65-F5344CB8AC3E}">
        <p14:creationId xmlns:p14="http://schemas.microsoft.com/office/powerpoint/2010/main" val="33907747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p:nvPr>
        </p:nvSpPr>
        <p:spPr/>
        <p:txBody>
          <a:bodyPr/>
          <a:lstStyle/>
          <a:p>
            <a:r>
              <a:rPr lang="en-US" altLang="zh-TW" dirty="0"/>
              <a:t>UK-1 (May 07 to May 15)</a:t>
            </a:r>
          </a:p>
        </p:txBody>
      </p:sp>
      <p:sp>
        <p:nvSpPr>
          <p:cNvPr id="16388" name="頁尾版面配置區 2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r>
              <a:rPr lang="en-US" altLang="zh-TW" sz="1200">
                <a:solidFill>
                  <a:srgbClr val="520E0E"/>
                </a:solidFill>
                <a:latin typeface="Times New Roman" panose="02020603050405020304" pitchFamily="18" charset="0"/>
              </a:rPr>
              <a:t>Copyright © 2008</a:t>
            </a:r>
          </a:p>
        </p:txBody>
      </p:sp>
      <p:sp>
        <p:nvSpPr>
          <p:cNvPr id="16389" name="投影片編號版面配置區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fld id="{B3EF94F9-57D5-405A-850B-9ED1000BD3DC}" type="slidenum">
              <a:rPr lang="en-US" altLang="zh-TW" sz="1200" smtClean="0">
                <a:solidFill>
                  <a:srgbClr val="520E0E"/>
                </a:solidFill>
                <a:latin typeface="Times New Roman" panose="02020603050405020304" pitchFamily="18" charset="0"/>
              </a:rPr>
              <a:pPr>
                <a:spcBef>
                  <a:spcPct val="0"/>
                </a:spcBef>
                <a:buClrTx/>
                <a:buSzTx/>
                <a:buFontTx/>
                <a:buNone/>
              </a:pPr>
              <a:t>56</a:t>
            </a:fld>
            <a:endParaRPr lang="en-US" altLang="zh-TW" sz="1200">
              <a:solidFill>
                <a:srgbClr val="520E0E"/>
              </a:solidFill>
              <a:latin typeface="Times New Roman" panose="02020603050405020304" pitchFamily="18" charset="0"/>
            </a:endParaRPr>
          </a:p>
        </p:txBody>
      </p:sp>
      <p:sp>
        <p:nvSpPr>
          <p:cNvPr id="7" name="文字方塊 6">
            <a:extLst>
              <a:ext uri="{FF2B5EF4-FFF2-40B4-BE49-F238E27FC236}">
                <a16:creationId xmlns:a16="http://schemas.microsoft.com/office/drawing/2014/main" id="{7D5BD55D-7FA0-5F5F-C2C5-74BD1B002156}"/>
              </a:ext>
            </a:extLst>
          </p:cNvPr>
          <p:cNvSpPr txBox="1"/>
          <p:nvPr/>
        </p:nvSpPr>
        <p:spPr>
          <a:xfrm>
            <a:off x="1403648" y="5622194"/>
            <a:ext cx="2791149" cy="461665"/>
          </a:xfrm>
          <a:prstGeom prst="rect">
            <a:avLst/>
          </a:prstGeom>
          <a:noFill/>
        </p:spPr>
        <p:txBody>
          <a:bodyPr wrap="none" rtlCol="0">
            <a:spAutoFit/>
          </a:bodyPr>
          <a:lstStyle/>
          <a:p>
            <a:pPr algn="ctr"/>
            <a:r>
              <a:rPr lang="en-US" altLang="zh-TW" dirty="0" err="1"/>
              <a:t>S_Dbw</a:t>
            </a:r>
            <a:r>
              <a:rPr lang="en-US" altLang="zh-TW" dirty="0"/>
              <a:t> &amp; Error Rate</a:t>
            </a:r>
            <a:endParaRPr lang="zh-TW" altLang="en-US" dirty="0"/>
          </a:p>
        </p:txBody>
      </p:sp>
      <p:sp>
        <p:nvSpPr>
          <p:cNvPr id="8" name="文字方塊 7">
            <a:extLst>
              <a:ext uri="{FF2B5EF4-FFF2-40B4-BE49-F238E27FC236}">
                <a16:creationId xmlns:a16="http://schemas.microsoft.com/office/drawing/2014/main" id="{CDBA707C-4F8E-784E-210C-0669248DE84A}"/>
              </a:ext>
            </a:extLst>
          </p:cNvPr>
          <p:cNvSpPr txBox="1"/>
          <p:nvPr/>
        </p:nvSpPr>
        <p:spPr>
          <a:xfrm>
            <a:off x="5024438" y="5640022"/>
            <a:ext cx="3826767" cy="461665"/>
          </a:xfrm>
          <a:prstGeom prst="rect">
            <a:avLst/>
          </a:prstGeom>
          <a:noFill/>
        </p:spPr>
        <p:txBody>
          <a:bodyPr wrap="square" rtlCol="0">
            <a:spAutoFit/>
          </a:bodyPr>
          <a:lstStyle/>
          <a:p>
            <a:r>
              <a:rPr lang="en-US" altLang="zh-TW" dirty="0"/>
              <a:t>Std/Avg &amp; Cluster Error Rate</a:t>
            </a:r>
            <a:endParaRPr lang="zh-TW" altLang="en-US" dirty="0"/>
          </a:p>
        </p:txBody>
      </p:sp>
      <p:sp>
        <p:nvSpPr>
          <p:cNvPr id="9" name="Rectangle 3">
            <a:extLst>
              <a:ext uri="{FF2B5EF4-FFF2-40B4-BE49-F238E27FC236}">
                <a16:creationId xmlns:a16="http://schemas.microsoft.com/office/drawing/2014/main" id="{63AFF6DF-CB00-A457-738D-535D509E5662}"/>
              </a:ext>
            </a:extLst>
          </p:cNvPr>
          <p:cNvSpPr txBox="1">
            <a:spLocks/>
          </p:cNvSpPr>
          <p:nvPr/>
        </p:nvSpPr>
        <p:spPr bwMode="auto">
          <a:xfrm>
            <a:off x="457200" y="1935163"/>
            <a:ext cx="8229600" cy="773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ct val="20000"/>
              </a:spcBef>
              <a:spcAft>
                <a:spcPct val="0"/>
              </a:spcAft>
              <a:buClr>
                <a:srgbClr val="E2A200"/>
              </a:buClr>
              <a:buSzPct val="95000"/>
              <a:buFont typeface="Wingdings 2" panose="05020102010507070707"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E2A200"/>
              </a:buClr>
              <a:buSzPct val="65000"/>
              <a:buFont typeface="Wingdings 2" panose="05020102010507070707"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C3986D"/>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342900" indent="-342900"/>
            <a:r>
              <a:rPr kumimoji="0" lang="en-US" altLang="zh-TW" dirty="0"/>
              <a:t>Random Clustering</a:t>
            </a:r>
          </a:p>
        </p:txBody>
      </p:sp>
      <p:pic>
        <p:nvPicPr>
          <p:cNvPr id="4" name="圖片 3">
            <a:extLst>
              <a:ext uri="{FF2B5EF4-FFF2-40B4-BE49-F238E27FC236}">
                <a16:creationId xmlns:a16="http://schemas.microsoft.com/office/drawing/2014/main" id="{6C909D53-0FCB-FCA9-518D-854796F345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2640272"/>
            <a:ext cx="4207714" cy="3010218"/>
          </a:xfrm>
          <a:prstGeom prst="rect">
            <a:avLst/>
          </a:prstGeom>
        </p:spPr>
      </p:pic>
      <p:pic>
        <p:nvPicPr>
          <p:cNvPr id="6" name="圖片 5">
            <a:extLst>
              <a:ext uri="{FF2B5EF4-FFF2-40B4-BE49-F238E27FC236}">
                <a16:creationId xmlns:a16="http://schemas.microsoft.com/office/drawing/2014/main" id="{C1E1ABF7-BDC1-EFDB-9837-8A05127BE2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2883" y="2657871"/>
            <a:ext cx="4109876" cy="2964323"/>
          </a:xfrm>
          <a:prstGeom prst="rect">
            <a:avLst/>
          </a:prstGeom>
        </p:spPr>
      </p:pic>
    </p:spTree>
    <p:extLst>
      <p:ext uri="{BB962C8B-B14F-4D97-AF65-F5344CB8AC3E}">
        <p14:creationId xmlns:p14="http://schemas.microsoft.com/office/powerpoint/2010/main" val="3340667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p:nvPr>
        </p:nvSpPr>
        <p:spPr/>
        <p:txBody>
          <a:bodyPr/>
          <a:lstStyle/>
          <a:p>
            <a:r>
              <a:rPr lang="en-US" altLang="zh-TW" dirty="0"/>
              <a:t>France (April 29 to May 05)</a:t>
            </a:r>
          </a:p>
        </p:txBody>
      </p:sp>
      <p:sp>
        <p:nvSpPr>
          <p:cNvPr id="16388" name="頁尾版面配置區 2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r>
              <a:rPr lang="en-US" altLang="zh-TW" sz="1200">
                <a:solidFill>
                  <a:srgbClr val="520E0E"/>
                </a:solidFill>
                <a:latin typeface="Times New Roman" panose="02020603050405020304" pitchFamily="18" charset="0"/>
              </a:rPr>
              <a:t>Copyright © 2008</a:t>
            </a:r>
          </a:p>
        </p:txBody>
      </p:sp>
      <p:sp>
        <p:nvSpPr>
          <p:cNvPr id="16389" name="投影片編號版面配置區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fld id="{B3EF94F9-57D5-405A-850B-9ED1000BD3DC}" type="slidenum">
              <a:rPr lang="en-US" altLang="zh-TW" sz="1200" smtClean="0">
                <a:solidFill>
                  <a:srgbClr val="520E0E"/>
                </a:solidFill>
                <a:latin typeface="Times New Roman" panose="02020603050405020304" pitchFamily="18" charset="0"/>
              </a:rPr>
              <a:pPr>
                <a:spcBef>
                  <a:spcPct val="0"/>
                </a:spcBef>
                <a:buClrTx/>
                <a:buSzTx/>
                <a:buFontTx/>
                <a:buNone/>
              </a:pPr>
              <a:t>57</a:t>
            </a:fld>
            <a:endParaRPr lang="en-US" altLang="zh-TW" sz="1200">
              <a:solidFill>
                <a:srgbClr val="520E0E"/>
              </a:solidFill>
              <a:latin typeface="Times New Roman" panose="02020603050405020304" pitchFamily="18" charset="0"/>
            </a:endParaRPr>
          </a:p>
        </p:txBody>
      </p:sp>
      <p:sp>
        <p:nvSpPr>
          <p:cNvPr id="7" name="文字方塊 6">
            <a:extLst>
              <a:ext uri="{FF2B5EF4-FFF2-40B4-BE49-F238E27FC236}">
                <a16:creationId xmlns:a16="http://schemas.microsoft.com/office/drawing/2014/main" id="{7D5BD55D-7FA0-5F5F-C2C5-74BD1B002156}"/>
              </a:ext>
            </a:extLst>
          </p:cNvPr>
          <p:cNvSpPr txBox="1"/>
          <p:nvPr/>
        </p:nvSpPr>
        <p:spPr>
          <a:xfrm>
            <a:off x="1403648" y="5622194"/>
            <a:ext cx="2791149" cy="461665"/>
          </a:xfrm>
          <a:prstGeom prst="rect">
            <a:avLst/>
          </a:prstGeom>
          <a:noFill/>
        </p:spPr>
        <p:txBody>
          <a:bodyPr wrap="none" rtlCol="0">
            <a:spAutoFit/>
          </a:bodyPr>
          <a:lstStyle/>
          <a:p>
            <a:pPr algn="ctr"/>
            <a:r>
              <a:rPr lang="en-US" altLang="zh-TW" dirty="0" err="1"/>
              <a:t>S_Dbw</a:t>
            </a:r>
            <a:r>
              <a:rPr lang="en-US" altLang="zh-TW" dirty="0"/>
              <a:t> &amp; Error Rate</a:t>
            </a:r>
            <a:endParaRPr lang="zh-TW" altLang="en-US" dirty="0"/>
          </a:p>
        </p:txBody>
      </p:sp>
      <p:sp>
        <p:nvSpPr>
          <p:cNvPr id="8" name="文字方塊 7">
            <a:extLst>
              <a:ext uri="{FF2B5EF4-FFF2-40B4-BE49-F238E27FC236}">
                <a16:creationId xmlns:a16="http://schemas.microsoft.com/office/drawing/2014/main" id="{CDBA707C-4F8E-784E-210C-0669248DE84A}"/>
              </a:ext>
            </a:extLst>
          </p:cNvPr>
          <p:cNvSpPr txBox="1"/>
          <p:nvPr/>
        </p:nvSpPr>
        <p:spPr>
          <a:xfrm>
            <a:off x="5024438" y="5640022"/>
            <a:ext cx="3826767" cy="461665"/>
          </a:xfrm>
          <a:prstGeom prst="rect">
            <a:avLst/>
          </a:prstGeom>
          <a:noFill/>
        </p:spPr>
        <p:txBody>
          <a:bodyPr wrap="square" rtlCol="0">
            <a:spAutoFit/>
          </a:bodyPr>
          <a:lstStyle/>
          <a:p>
            <a:r>
              <a:rPr lang="en-US" altLang="zh-TW" dirty="0"/>
              <a:t>Std/Avg &amp; Cluster Error Rate</a:t>
            </a:r>
            <a:endParaRPr lang="zh-TW" altLang="en-US" dirty="0"/>
          </a:p>
        </p:txBody>
      </p:sp>
      <p:sp>
        <p:nvSpPr>
          <p:cNvPr id="9" name="Rectangle 3">
            <a:extLst>
              <a:ext uri="{FF2B5EF4-FFF2-40B4-BE49-F238E27FC236}">
                <a16:creationId xmlns:a16="http://schemas.microsoft.com/office/drawing/2014/main" id="{63AFF6DF-CB00-A457-738D-535D509E5662}"/>
              </a:ext>
            </a:extLst>
          </p:cNvPr>
          <p:cNvSpPr txBox="1">
            <a:spLocks/>
          </p:cNvSpPr>
          <p:nvPr/>
        </p:nvSpPr>
        <p:spPr bwMode="auto">
          <a:xfrm>
            <a:off x="457200" y="1935163"/>
            <a:ext cx="8229600" cy="773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ct val="20000"/>
              </a:spcBef>
              <a:spcAft>
                <a:spcPct val="0"/>
              </a:spcAft>
              <a:buClr>
                <a:srgbClr val="E2A200"/>
              </a:buClr>
              <a:buSzPct val="95000"/>
              <a:buFont typeface="Wingdings 2" panose="05020102010507070707"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E2A200"/>
              </a:buClr>
              <a:buSzPct val="65000"/>
              <a:buFont typeface="Wingdings 2" panose="05020102010507070707"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C3986D"/>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342900" indent="-342900"/>
            <a:r>
              <a:rPr kumimoji="0" lang="en-US" altLang="zh-TW" dirty="0"/>
              <a:t>K-Means Clustering</a:t>
            </a:r>
          </a:p>
        </p:txBody>
      </p:sp>
      <p:pic>
        <p:nvPicPr>
          <p:cNvPr id="3" name="圖片 2">
            <a:extLst>
              <a:ext uri="{FF2B5EF4-FFF2-40B4-BE49-F238E27FC236}">
                <a16:creationId xmlns:a16="http://schemas.microsoft.com/office/drawing/2014/main" id="{9901420B-1150-5746-BF02-E494667F29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030" y="2631738"/>
            <a:ext cx="4103305" cy="2932190"/>
          </a:xfrm>
          <a:prstGeom prst="rect">
            <a:avLst/>
          </a:prstGeom>
        </p:spPr>
      </p:pic>
      <p:pic>
        <p:nvPicPr>
          <p:cNvPr id="10" name="圖片 9">
            <a:extLst>
              <a:ext uri="{FF2B5EF4-FFF2-40B4-BE49-F238E27FC236}">
                <a16:creationId xmlns:a16="http://schemas.microsoft.com/office/drawing/2014/main" id="{B54A354F-DBB1-F2DE-09A7-797CFA74D8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2478" y="2707832"/>
            <a:ext cx="4090685" cy="2932190"/>
          </a:xfrm>
          <a:prstGeom prst="rect">
            <a:avLst/>
          </a:prstGeom>
        </p:spPr>
      </p:pic>
    </p:spTree>
    <p:extLst>
      <p:ext uri="{BB962C8B-B14F-4D97-AF65-F5344CB8AC3E}">
        <p14:creationId xmlns:p14="http://schemas.microsoft.com/office/powerpoint/2010/main" val="12085828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p:nvPr>
        </p:nvSpPr>
        <p:spPr/>
        <p:txBody>
          <a:bodyPr/>
          <a:lstStyle/>
          <a:p>
            <a:r>
              <a:rPr lang="en-US" altLang="zh-TW" dirty="0"/>
              <a:t>France (April 29 to May 05)</a:t>
            </a:r>
          </a:p>
        </p:txBody>
      </p:sp>
      <p:sp>
        <p:nvSpPr>
          <p:cNvPr id="16388" name="頁尾版面配置區 2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r>
              <a:rPr lang="en-US" altLang="zh-TW" sz="1200">
                <a:solidFill>
                  <a:srgbClr val="520E0E"/>
                </a:solidFill>
                <a:latin typeface="Times New Roman" panose="02020603050405020304" pitchFamily="18" charset="0"/>
              </a:rPr>
              <a:t>Copyright © 2008</a:t>
            </a:r>
          </a:p>
        </p:txBody>
      </p:sp>
      <p:sp>
        <p:nvSpPr>
          <p:cNvPr id="16389" name="投影片編號版面配置區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fld id="{B3EF94F9-57D5-405A-850B-9ED1000BD3DC}" type="slidenum">
              <a:rPr lang="en-US" altLang="zh-TW" sz="1200" smtClean="0">
                <a:solidFill>
                  <a:srgbClr val="520E0E"/>
                </a:solidFill>
                <a:latin typeface="Times New Roman" panose="02020603050405020304" pitchFamily="18" charset="0"/>
              </a:rPr>
              <a:pPr>
                <a:spcBef>
                  <a:spcPct val="0"/>
                </a:spcBef>
                <a:buClrTx/>
                <a:buSzTx/>
                <a:buFontTx/>
                <a:buNone/>
              </a:pPr>
              <a:t>58</a:t>
            </a:fld>
            <a:endParaRPr lang="en-US" altLang="zh-TW" sz="1200">
              <a:solidFill>
                <a:srgbClr val="520E0E"/>
              </a:solidFill>
              <a:latin typeface="Times New Roman" panose="02020603050405020304" pitchFamily="18" charset="0"/>
            </a:endParaRPr>
          </a:p>
        </p:txBody>
      </p:sp>
      <p:sp>
        <p:nvSpPr>
          <p:cNvPr id="7" name="文字方塊 6">
            <a:extLst>
              <a:ext uri="{FF2B5EF4-FFF2-40B4-BE49-F238E27FC236}">
                <a16:creationId xmlns:a16="http://schemas.microsoft.com/office/drawing/2014/main" id="{7D5BD55D-7FA0-5F5F-C2C5-74BD1B002156}"/>
              </a:ext>
            </a:extLst>
          </p:cNvPr>
          <p:cNvSpPr txBox="1"/>
          <p:nvPr/>
        </p:nvSpPr>
        <p:spPr>
          <a:xfrm>
            <a:off x="1403648" y="5622194"/>
            <a:ext cx="2791149" cy="461665"/>
          </a:xfrm>
          <a:prstGeom prst="rect">
            <a:avLst/>
          </a:prstGeom>
          <a:noFill/>
        </p:spPr>
        <p:txBody>
          <a:bodyPr wrap="none" rtlCol="0">
            <a:spAutoFit/>
          </a:bodyPr>
          <a:lstStyle/>
          <a:p>
            <a:pPr algn="ctr"/>
            <a:r>
              <a:rPr lang="en-US" altLang="zh-TW" dirty="0" err="1"/>
              <a:t>S_Dbw</a:t>
            </a:r>
            <a:r>
              <a:rPr lang="en-US" altLang="zh-TW" dirty="0"/>
              <a:t> &amp; Error Rate</a:t>
            </a:r>
            <a:endParaRPr lang="zh-TW" altLang="en-US" dirty="0"/>
          </a:p>
        </p:txBody>
      </p:sp>
      <p:sp>
        <p:nvSpPr>
          <p:cNvPr id="8" name="文字方塊 7">
            <a:extLst>
              <a:ext uri="{FF2B5EF4-FFF2-40B4-BE49-F238E27FC236}">
                <a16:creationId xmlns:a16="http://schemas.microsoft.com/office/drawing/2014/main" id="{CDBA707C-4F8E-784E-210C-0669248DE84A}"/>
              </a:ext>
            </a:extLst>
          </p:cNvPr>
          <p:cNvSpPr txBox="1"/>
          <p:nvPr/>
        </p:nvSpPr>
        <p:spPr>
          <a:xfrm>
            <a:off x="5024438" y="5640022"/>
            <a:ext cx="3826767" cy="461665"/>
          </a:xfrm>
          <a:prstGeom prst="rect">
            <a:avLst/>
          </a:prstGeom>
          <a:noFill/>
        </p:spPr>
        <p:txBody>
          <a:bodyPr wrap="square" rtlCol="0">
            <a:spAutoFit/>
          </a:bodyPr>
          <a:lstStyle/>
          <a:p>
            <a:r>
              <a:rPr lang="en-US" altLang="zh-TW" dirty="0"/>
              <a:t>Std/Avg &amp; Cluster Error Rate</a:t>
            </a:r>
            <a:endParaRPr lang="zh-TW" altLang="en-US" dirty="0"/>
          </a:p>
        </p:txBody>
      </p:sp>
      <p:sp>
        <p:nvSpPr>
          <p:cNvPr id="9" name="Rectangle 3">
            <a:extLst>
              <a:ext uri="{FF2B5EF4-FFF2-40B4-BE49-F238E27FC236}">
                <a16:creationId xmlns:a16="http://schemas.microsoft.com/office/drawing/2014/main" id="{63AFF6DF-CB00-A457-738D-535D509E5662}"/>
              </a:ext>
            </a:extLst>
          </p:cNvPr>
          <p:cNvSpPr txBox="1">
            <a:spLocks/>
          </p:cNvSpPr>
          <p:nvPr/>
        </p:nvSpPr>
        <p:spPr bwMode="auto">
          <a:xfrm>
            <a:off x="457200" y="1935163"/>
            <a:ext cx="8229600" cy="773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ct val="20000"/>
              </a:spcBef>
              <a:spcAft>
                <a:spcPct val="0"/>
              </a:spcAft>
              <a:buClr>
                <a:srgbClr val="E2A200"/>
              </a:buClr>
              <a:buSzPct val="95000"/>
              <a:buFont typeface="Wingdings 2" panose="05020102010507070707"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E2A200"/>
              </a:buClr>
              <a:buSzPct val="65000"/>
              <a:buFont typeface="Wingdings 2" panose="05020102010507070707"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C3986D"/>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342900" indent="-342900"/>
            <a:r>
              <a:rPr kumimoji="0" lang="en-US" altLang="zh-TW" dirty="0"/>
              <a:t>Random Clustering</a:t>
            </a:r>
          </a:p>
        </p:txBody>
      </p:sp>
      <p:pic>
        <p:nvPicPr>
          <p:cNvPr id="3" name="圖片 2">
            <a:extLst>
              <a:ext uri="{FF2B5EF4-FFF2-40B4-BE49-F238E27FC236}">
                <a16:creationId xmlns:a16="http://schemas.microsoft.com/office/drawing/2014/main" id="{F66175DB-CC4E-092E-CA48-6AC50D246F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409" y="2629933"/>
            <a:ext cx="4331926" cy="2933995"/>
          </a:xfrm>
          <a:prstGeom prst="rect">
            <a:avLst/>
          </a:prstGeom>
        </p:spPr>
      </p:pic>
      <p:pic>
        <p:nvPicPr>
          <p:cNvPr id="10" name="圖片 9">
            <a:extLst>
              <a:ext uri="{FF2B5EF4-FFF2-40B4-BE49-F238E27FC236}">
                <a16:creationId xmlns:a16="http://schemas.microsoft.com/office/drawing/2014/main" id="{170673E4-C53E-2D00-D1EB-3B6731F661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5706" y="2552071"/>
            <a:ext cx="4284230" cy="3010089"/>
          </a:xfrm>
          <a:prstGeom prst="rect">
            <a:avLst/>
          </a:prstGeom>
        </p:spPr>
      </p:pic>
    </p:spTree>
    <p:extLst>
      <p:ext uri="{BB962C8B-B14F-4D97-AF65-F5344CB8AC3E}">
        <p14:creationId xmlns:p14="http://schemas.microsoft.com/office/powerpoint/2010/main" val="9802172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p:nvPr>
        </p:nvSpPr>
        <p:spPr>
          <a:xfrm>
            <a:off x="457200" y="704850"/>
            <a:ext cx="8686800" cy="1143000"/>
          </a:xfrm>
        </p:spPr>
        <p:txBody>
          <a:bodyPr/>
          <a:lstStyle/>
          <a:p>
            <a:r>
              <a:rPr lang="en-US" altLang="zh-TW" sz="4800" dirty="0"/>
              <a:t>Netherlands-0 (June 18 to June 27)</a:t>
            </a:r>
          </a:p>
        </p:txBody>
      </p:sp>
      <p:sp>
        <p:nvSpPr>
          <p:cNvPr id="16388" name="頁尾版面配置區 2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r>
              <a:rPr lang="en-US" altLang="zh-TW" sz="1200">
                <a:solidFill>
                  <a:srgbClr val="520E0E"/>
                </a:solidFill>
                <a:latin typeface="Times New Roman" panose="02020603050405020304" pitchFamily="18" charset="0"/>
              </a:rPr>
              <a:t>Copyright © 2008</a:t>
            </a:r>
          </a:p>
        </p:txBody>
      </p:sp>
      <p:sp>
        <p:nvSpPr>
          <p:cNvPr id="16389" name="投影片編號版面配置區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fld id="{B3EF94F9-57D5-405A-850B-9ED1000BD3DC}" type="slidenum">
              <a:rPr lang="en-US" altLang="zh-TW" sz="1200" smtClean="0">
                <a:solidFill>
                  <a:srgbClr val="520E0E"/>
                </a:solidFill>
                <a:latin typeface="Times New Roman" panose="02020603050405020304" pitchFamily="18" charset="0"/>
              </a:rPr>
              <a:pPr>
                <a:spcBef>
                  <a:spcPct val="0"/>
                </a:spcBef>
                <a:buClrTx/>
                <a:buSzTx/>
                <a:buFontTx/>
                <a:buNone/>
              </a:pPr>
              <a:t>59</a:t>
            </a:fld>
            <a:endParaRPr lang="en-US" altLang="zh-TW" sz="1200">
              <a:solidFill>
                <a:srgbClr val="520E0E"/>
              </a:solidFill>
              <a:latin typeface="Times New Roman" panose="02020603050405020304" pitchFamily="18" charset="0"/>
            </a:endParaRPr>
          </a:p>
        </p:txBody>
      </p:sp>
      <p:sp>
        <p:nvSpPr>
          <p:cNvPr id="7" name="文字方塊 6">
            <a:extLst>
              <a:ext uri="{FF2B5EF4-FFF2-40B4-BE49-F238E27FC236}">
                <a16:creationId xmlns:a16="http://schemas.microsoft.com/office/drawing/2014/main" id="{7D5BD55D-7FA0-5F5F-C2C5-74BD1B002156}"/>
              </a:ext>
            </a:extLst>
          </p:cNvPr>
          <p:cNvSpPr txBox="1"/>
          <p:nvPr/>
        </p:nvSpPr>
        <p:spPr>
          <a:xfrm>
            <a:off x="3176425" y="5694883"/>
            <a:ext cx="2791149" cy="461665"/>
          </a:xfrm>
          <a:prstGeom prst="rect">
            <a:avLst/>
          </a:prstGeom>
          <a:noFill/>
        </p:spPr>
        <p:txBody>
          <a:bodyPr wrap="none" rtlCol="0">
            <a:spAutoFit/>
          </a:bodyPr>
          <a:lstStyle/>
          <a:p>
            <a:pPr algn="ctr"/>
            <a:r>
              <a:rPr lang="en-US" altLang="zh-TW" dirty="0" err="1"/>
              <a:t>S_Dbw</a:t>
            </a:r>
            <a:r>
              <a:rPr lang="en-US" altLang="zh-TW" dirty="0"/>
              <a:t> &amp; Error Rate</a:t>
            </a:r>
            <a:endParaRPr lang="zh-TW" altLang="en-US" dirty="0"/>
          </a:p>
        </p:txBody>
      </p:sp>
      <p:sp>
        <p:nvSpPr>
          <p:cNvPr id="9" name="Rectangle 3">
            <a:extLst>
              <a:ext uri="{FF2B5EF4-FFF2-40B4-BE49-F238E27FC236}">
                <a16:creationId xmlns:a16="http://schemas.microsoft.com/office/drawing/2014/main" id="{63AFF6DF-CB00-A457-738D-535D509E5662}"/>
              </a:ext>
            </a:extLst>
          </p:cNvPr>
          <p:cNvSpPr txBox="1">
            <a:spLocks/>
          </p:cNvSpPr>
          <p:nvPr/>
        </p:nvSpPr>
        <p:spPr bwMode="auto">
          <a:xfrm>
            <a:off x="457200" y="1935163"/>
            <a:ext cx="8229600" cy="773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ct val="20000"/>
              </a:spcBef>
              <a:spcAft>
                <a:spcPct val="0"/>
              </a:spcAft>
              <a:buClr>
                <a:srgbClr val="E2A200"/>
              </a:buClr>
              <a:buSzPct val="95000"/>
              <a:buFont typeface="Wingdings 2" panose="05020102010507070707"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E2A200"/>
              </a:buClr>
              <a:buSzPct val="65000"/>
              <a:buFont typeface="Wingdings 2" panose="05020102010507070707"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C3986D"/>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342900" indent="-342900"/>
            <a:r>
              <a:rPr kumimoji="0" lang="en-US" altLang="zh-TW" dirty="0"/>
              <a:t>K-Means Clustering</a:t>
            </a:r>
          </a:p>
        </p:txBody>
      </p:sp>
      <p:pic>
        <p:nvPicPr>
          <p:cNvPr id="6" name="圖片 5">
            <a:extLst>
              <a:ext uri="{FF2B5EF4-FFF2-40B4-BE49-F238E27FC236}">
                <a16:creationId xmlns:a16="http://schemas.microsoft.com/office/drawing/2014/main" id="{7B454815-BD64-A60B-4BE6-DE5B1661B7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736" y="2713732"/>
            <a:ext cx="3955123" cy="2812024"/>
          </a:xfrm>
          <a:prstGeom prst="rect">
            <a:avLst/>
          </a:prstGeom>
        </p:spPr>
      </p:pic>
    </p:spTree>
    <p:extLst>
      <p:ext uri="{BB962C8B-B14F-4D97-AF65-F5344CB8AC3E}">
        <p14:creationId xmlns:p14="http://schemas.microsoft.com/office/powerpoint/2010/main" val="1506529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p:cNvSpPr>
          <p:nvPr>
            <p:ph type="title"/>
          </p:nvPr>
        </p:nvSpPr>
        <p:spPr/>
        <p:txBody>
          <a:bodyPr/>
          <a:lstStyle/>
          <a:p>
            <a:r>
              <a:rPr lang="en-US" altLang="zh-TW" sz="4800" dirty="0"/>
              <a:t>Capture-Recapture Model (CMR)</a:t>
            </a:r>
          </a:p>
        </p:txBody>
      </p:sp>
      <p:sp>
        <p:nvSpPr>
          <p:cNvPr id="13315" name="Rectangle 3"/>
          <p:cNvSpPr>
            <a:spLocks noGrp="1"/>
          </p:cNvSpPr>
          <p:nvPr>
            <p:ph idx="1"/>
          </p:nvPr>
        </p:nvSpPr>
        <p:spPr/>
        <p:txBody>
          <a:bodyPr/>
          <a:lstStyle/>
          <a:p>
            <a:pPr marL="342900" indent="-342900"/>
            <a:r>
              <a:rPr lang="en-US" altLang="zh-TW" dirty="0"/>
              <a:t>Usually use in biology for population estimation</a:t>
            </a:r>
          </a:p>
          <a:p>
            <a:pPr marL="342900" indent="-342900"/>
            <a:r>
              <a:rPr lang="en-US" altLang="zh-TW" dirty="0"/>
              <a:t>Population is hard to get ground truth</a:t>
            </a:r>
          </a:p>
          <a:p>
            <a:pPr marL="342900" indent="-342900"/>
            <a:r>
              <a:rPr lang="en-US" altLang="zh-TW" dirty="0"/>
              <a:t>CRM models:</a:t>
            </a:r>
          </a:p>
          <a:p>
            <a:pPr marL="709613" lvl="1" indent="-342900"/>
            <a:r>
              <a:rPr lang="en-US" altLang="zh-TW" dirty="0"/>
              <a:t>Lincoln-Petersen Model (LP model)</a:t>
            </a:r>
          </a:p>
          <a:p>
            <a:pPr marL="709613" lvl="1" indent="-342900"/>
            <a:r>
              <a:rPr lang="en-US" altLang="zh-TW" dirty="0"/>
              <a:t>Cormack-Jolly-</a:t>
            </a:r>
            <a:r>
              <a:rPr lang="en-US" altLang="zh-TW" dirty="0" err="1"/>
              <a:t>Seber</a:t>
            </a:r>
            <a:r>
              <a:rPr lang="en-US" altLang="zh-TW" dirty="0"/>
              <a:t> model (CJS model)</a:t>
            </a:r>
          </a:p>
          <a:p>
            <a:pPr marL="709613" lvl="1" indent="-342900"/>
            <a:r>
              <a:rPr lang="en-US" altLang="zh-TW" dirty="0"/>
              <a:t>CRM model with Heterogeneity</a:t>
            </a:r>
          </a:p>
          <a:p>
            <a:pPr marL="342900" indent="-342900">
              <a:buFont typeface="Wingdings 2" panose="05020102010507070707" pitchFamily="18" charset="2"/>
              <a:buNone/>
            </a:pPr>
            <a:endParaRPr lang="en-US" altLang="zh-TW" dirty="0"/>
          </a:p>
        </p:txBody>
      </p:sp>
      <p:sp>
        <p:nvSpPr>
          <p:cNvPr id="13316" name="頁尾版面配置區 2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r>
              <a:rPr lang="en-US" altLang="zh-TW" sz="1200">
                <a:solidFill>
                  <a:srgbClr val="520E0E"/>
                </a:solidFill>
                <a:latin typeface="Times New Roman" panose="02020603050405020304" pitchFamily="18" charset="0"/>
              </a:rPr>
              <a:t>Copyright © 2008</a:t>
            </a:r>
          </a:p>
        </p:txBody>
      </p:sp>
      <p:sp>
        <p:nvSpPr>
          <p:cNvPr id="13317" name="投影片編號版面配置區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fld id="{7713A927-BAF9-4435-8F33-E5EBB6E1EE26}" type="slidenum">
              <a:rPr lang="en-US" altLang="zh-TW" sz="1200" smtClean="0">
                <a:solidFill>
                  <a:srgbClr val="520E0E"/>
                </a:solidFill>
                <a:latin typeface="Times New Roman" panose="02020603050405020304" pitchFamily="18" charset="0"/>
              </a:rPr>
              <a:pPr>
                <a:spcBef>
                  <a:spcPct val="0"/>
                </a:spcBef>
                <a:buClrTx/>
                <a:buSzTx/>
                <a:buFontTx/>
                <a:buNone/>
              </a:pPr>
              <a:t>6</a:t>
            </a:fld>
            <a:endParaRPr lang="en-US" altLang="zh-TW" sz="1200">
              <a:solidFill>
                <a:srgbClr val="520E0E"/>
              </a:solidFill>
              <a:latin typeface="Times New Roman" panose="02020603050405020304" pitchFamily="18"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p:nvPr>
        </p:nvSpPr>
        <p:spPr>
          <a:xfrm>
            <a:off x="457200" y="704850"/>
            <a:ext cx="8686800" cy="1143000"/>
          </a:xfrm>
        </p:spPr>
        <p:txBody>
          <a:bodyPr/>
          <a:lstStyle/>
          <a:p>
            <a:r>
              <a:rPr lang="en-US" altLang="zh-TW" sz="4800" dirty="0"/>
              <a:t>Netherlands-0 (June 18 to June 27)</a:t>
            </a:r>
          </a:p>
        </p:txBody>
      </p:sp>
      <p:sp>
        <p:nvSpPr>
          <p:cNvPr id="16388" name="頁尾版面配置區 2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r>
              <a:rPr lang="en-US" altLang="zh-TW" sz="1200">
                <a:solidFill>
                  <a:srgbClr val="520E0E"/>
                </a:solidFill>
                <a:latin typeface="Times New Roman" panose="02020603050405020304" pitchFamily="18" charset="0"/>
              </a:rPr>
              <a:t>Copyright © 2008</a:t>
            </a:r>
          </a:p>
        </p:txBody>
      </p:sp>
      <p:sp>
        <p:nvSpPr>
          <p:cNvPr id="16389" name="投影片編號版面配置區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fld id="{B3EF94F9-57D5-405A-850B-9ED1000BD3DC}" type="slidenum">
              <a:rPr lang="en-US" altLang="zh-TW" sz="1200" smtClean="0">
                <a:solidFill>
                  <a:srgbClr val="520E0E"/>
                </a:solidFill>
                <a:latin typeface="Times New Roman" panose="02020603050405020304" pitchFamily="18" charset="0"/>
              </a:rPr>
              <a:pPr>
                <a:spcBef>
                  <a:spcPct val="0"/>
                </a:spcBef>
                <a:buClrTx/>
                <a:buSzTx/>
                <a:buFontTx/>
                <a:buNone/>
              </a:pPr>
              <a:t>60</a:t>
            </a:fld>
            <a:endParaRPr lang="en-US" altLang="zh-TW" sz="1200">
              <a:solidFill>
                <a:srgbClr val="520E0E"/>
              </a:solidFill>
              <a:latin typeface="Times New Roman" panose="02020603050405020304" pitchFamily="18" charset="0"/>
            </a:endParaRPr>
          </a:p>
        </p:txBody>
      </p:sp>
      <p:sp>
        <p:nvSpPr>
          <p:cNvPr id="7" name="文字方塊 6">
            <a:extLst>
              <a:ext uri="{FF2B5EF4-FFF2-40B4-BE49-F238E27FC236}">
                <a16:creationId xmlns:a16="http://schemas.microsoft.com/office/drawing/2014/main" id="{7D5BD55D-7FA0-5F5F-C2C5-74BD1B002156}"/>
              </a:ext>
            </a:extLst>
          </p:cNvPr>
          <p:cNvSpPr txBox="1"/>
          <p:nvPr/>
        </p:nvSpPr>
        <p:spPr>
          <a:xfrm>
            <a:off x="1403648" y="5622194"/>
            <a:ext cx="2791149" cy="461665"/>
          </a:xfrm>
          <a:prstGeom prst="rect">
            <a:avLst/>
          </a:prstGeom>
          <a:noFill/>
        </p:spPr>
        <p:txBody>
          <a:bodyPr wrap="none" rtlCol="0">
            <a:spAutoFit/>
          </a:bodyPr>
          <a:lstStyle/>
          <a:p>
            <a:pPr algn="ctr"/>
            <a:r>
              <a:rPr lang="en-US" altLang="zh-TW" dirty="0" err="1"/>
              <a:t>S_Dbw</a:t>
            </a:r>
            <a:r>
              <a:rPr lang="en-US" altLang="zh-TW" dirty="0"/>
              <a:t> &amp; Error Rate</a:t>
            </a:r>
            <a:endParaRPr lang="zh-TW" altLang="en-US" dirty="0"/>
          </a:p>
        </p:txBody>
      </p:sp>
      <p:sp>
        <p:nvSpPr>
          <p:cNvPr id="8" name="文字方塊 7">
            <a:extLst>
              <a:ext uri="{FF2B5EF4-FFF2-40B4-BE49-F238E27FC236}">
                <a16:creationId xmlns:a16="http://schemas.microsoft.com/office/drawing/2014/main" id="{CDBA707C-4F8E-784E-210C-0669248DE84A}"/>
              </a:ext>
            </a:extLst>
          </p:cNvPr>
          <p:cNvSpPr txBox="1"/>
          <p:nvPr/>
        </p:nvSpPr>
        <p:spPr>
          <a:xfrm>
            <a:off x="5024438" y="5640022"/>
            <a:ext cx="3826767" cy="461665"/>
          </a:xfrm>
          <a:prstGeom prst="rect">
            <a:avLst/>
          </a:prstGeom>
          <a:noFill/>
        </p:spPr>
        <p:txBody>
          <a:bodyPr wrap="square" rtlCol="0">
            <a:spAutoFit/>
          </a:bodyPr>
          <a:lstStyle/>
          <a:p>
            <a:r>
              <a:rPr lang="en-US" altLang="zh-TW" dirty="0"/>
              <a:t>Std/Avg &amp; Cluster Error Rate</a:t>
            </a:r>
            <a:endParaRPr lang="zh-TW" altLang="en-US" dirty="0"/>
          </a:p>
        </p:txBody>
      </p:sp>
      <p:sp>
        <p:nvSpPr>
          <p:cNvPr id="9" name="Rectangle 3">
            <a:extLst>
              <a:ext uri="{FF2B5EF4-FFF2-40B4-BE49-F238E27FC236}">
                <a16:creationId xmlns:a16="http://schemas.microsoft.com/office/drawing/2014/main" id="{63AFF6DF-CB00-A457-738D-535D509E5662}"/>
              </a:ext>
            </a:extLst>
          </p:cNvPr>
          <p:cNvSpPr txBox="1">
            <a:spLocks/>
          </p:cNvSpPr>
          <p:nvPr/>
        </p:nvSpPr>
        <p:spPr bwMode="auto">
          <a:xfrm>
            <a:off x="457200" y="1935163"/>
            <a:ext cx="8229600" cy="773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ct val="20000"/>
              </a:spcBef>
              <a:spcAft>
                <a:spcPct val="0"/>
              </a:spcAft>
              <a:buClr>
                <a:srgbClr val="E2A200"/>
              </a:buClr>
              <a:buSzPct val="95000"/>
              <a:buFont typeface="Wingdings 2" panose="05020102010507070707"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E2A200"/>
              </a:buClr>
              <a:buSzPct val="65000"/>
              <a:buFont typeface="Wingdings 2" panose="05020102010507070707"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C3986D"/>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342900" indent="-342900"/>
            <a:r>
              <a:rPr kumimoji="0" lang="en-US" altLang="zh-TW" dirty="0"/>
              <a:t>Random Clustering</a:t>
            </a:r>
          </a:p>
        </p:txBody>
      </p:sp>
      <p:pic>
        <p:nvPicPr>
          <p:cNvPr id="2" name="圖片 1">
            <a:extLst>
              <a:ext uri="{FF2B5EF4-FFF2-40B4-BE49-F238E27FC236}">
                <a16:creationId xmlns:a16="http://schemas.microsoft.com/office/drawing/2014/main" id="{477374F3-8EC0-A093-FCC5-05A594E677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676" y="2552071"/>
            <a:ext cx="4307324" cy="3087951"/>
          </a:xfrm>
          <a:prstGeom prst="rect">
            <a:avLst/>
          </a:prstGeom>
        </p:spPr>
      </p:pic>
      <p:pic>
        <p:nvPicPr>
          <p:cNvPr id="5" name="圖片 4">
            <a:extLst>
              <a:ext uri="{FF2B5EF4-FFF2-40B4-BE49-F238E27FC236}">
                <a16:creationId xmlns:a16="http://schemas.microsoft.com/office/drawing/2014/main" id="{1804CF99-FCFE-4F67-08D2-73FAECA167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1403" y="2534243"/>
            <a:ext cx="4309802" cy="3087951"/>
          </a:xfrm>
          <a:prstGeom prst="rect">
            <a:avLst/>
          </a:prstGeom>
        </p:spPr>
      </p:pic>
    </p:spTree>
    <p:extLst>
      <p:ext uri="{BB962C8B-B14F-4D97-AF65-F5344CB8AC3E}">
        <p14:creationId xmlns:p14="http://schemas.microsoft.com/office/powerpoint/2010/main" val="38310912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p:nvPr>
        </p:nvSpPr>
        <p:spPr>
          <a:xfrm>
            <a:off x="457200" y="704850"/>
            <a:ext cx="8686800" cy="1143000"/>
          </a:xfrm>
        </p:spPr>
        <p:txBody>
          <a:bodyPr/>
          <a:lstStyle/>
          <a:p>
            <a:r>
              <a:rPr lang="en-US" altLang="zh-TW" sz="4800" dirty="0"/>
              <a:t>Netherlands-1 (June 30 to July 13)</a:t>
            </a:r>
          </a:p>
        </p:txBody>
      </p:sp>
      <p:sp>
        <p:nvSpPr>
          <p:cNvPr id="16388" name="頁尾版面配置區 2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r>
              <a:rPr lang="en-US" altLang="zh-TW" sz="1200">
                <a:solidFill>
                  <a:srgbClr val="520E0E"/>
                </a:solidFill>
                <a:latin typeface="Times New Roman" panose="02020603050405020304" pitchFamily="18" charset="0"/>
              </a:rPr>
              <a:t>Copyright © 2008</a:t>
            </a:r>
          </a:p>
        </p:txBody>
      </p:sp>
      <p:sp>
        <p:nvSpPr>
          <p:cNvPr id="16389" name="投影片編號版面配置區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fld id="{B3EF94F9-57D5-405A-850B-9ED1000BD3DC}" type="slidenum">
              <a:rPr lang="en-US" altLang="zh-TW" sz="1200" smtClean="0">
                <a:solidFill>
                  <a:srgbClr val="520E0E"/>
                </a:solidFill>
                <a:latin typeface="Times New Roman" panose="02020603050405020304" pitchFamily="18" charset="0"/>
              </a:rPr>
              <a:pPr>
                <a:spcBef>
                  <a:spcPct val="0"/>
                </a:spcBef>
                <a:buClrTx/>
                <a:buSzTx/>
                <a:buFontTx/>
                <a:buNone/>
              </a:pPr>
              <a:t>61</a:t>
            </a:fld>
            <a:endParaRPr lang="en-US" altLang="zh-TW" sz="1200">
              <a:solidFill>
                <a:srgbClr val="520E0E"/>
              </a:solidFill>
              <a:latin typeface="Times New Roman" panose="02020603050405020304" pitchFamily="18" charset="0"/>
            </a:endParaRPr>
          </a:p>
        </p:txBody>
      </p:sp>
      <p:sp>
        <p:nvSpPr>
          <p:cNvPr id="7" name="文字方塊 6">
            <a:extLst>
              <a:ext uri="{FF2B5EF4-FFF2-40B4-BE49-F238E27FC236}">
                <a16:creationId xmlns:a16="http://schemas.microsoft.com/office/drawing/2014/main" id="{7D5BD55D-7FA0-5F5F-C2C5-74BD1B002156}"/>
              </a:ext>
            </a:extLst>
          </p:cNvPr>
          <p:cNvSpPr txBox="1"/>
          <p:nvPr/>
        </p:nvSpPr>
        <p:spPr>
          <a:xfrm>
            <a:off x="3176425" y="5631631"/>
            <a:ext cx="2791149" cy="461665"/>
          </a:xfrm>
          <a:prstGeom prst="rect">
            <a:avLst/>
          </a:prstGeom>
          <a:noFill/>
        </p:spPr>
        <p:txBody>
          <a:bodyPr wrap="none" rtlCol="0">
            <a:spAutoFit/>
          </a:bodyPr>
          <a:lstStyle/>
          <a:p>
            <a:pPr algn="ctr"/>
            <a:r>
              <a:rPr lang="en-US" altLang="zh-TW" dirty="0" err="1"/>
              <a:t>S_Dbw</a:t>
            </a:r>
            <a:r>
              <a:rPr lang="en-US" altLang="zh-TW" dirty="0"/>
              <a:t> &amp; Error Rate</a:t>
            </a:r>
            <a:endParaRPr lang="zh-TW" altLang="en-US" dirty="0"/>
          </a:p>
        </p:txBody>
      </p:sp>
      <p:sp>
        <p:nvSpPr>
          <p:cNvPr id="9" name="Rectangle 3">
            <a:extLst>
              <a:ext uri="{FF2B5EF4-FFF2-40B4-BE49-F238E27FC236}">
                <a16:creationId xmlns:a16="http://schemas.microsoft.com/office/drawing/2014/main" id="{63AFF6DF-CB00-A457-738D-535D509E5662}"/>
              </a:ext>
            </a:extLst>
          </p:cNvPr>
          <p:cNvSpPr txBox="1">
            <a:spLocks/>
          </p:cNvSpPr>
          <p:nvPr/>
        </p:nvSpPr>
        <p:spPr bwMode="auto">
          <a:xfrm>
            <a:off x="457200" y="1935163"/>
            <a:ext cx="8229600" cy="773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ct val="20000"/>
              </a:spcBef>
              <a:spcAft>
                <a:spcPct val="0"/>
              </a:spcAft>
              <a:buClr>
                <a:srgbClr val="E2A200"/>
              </a:buClr>
              <a:buSzPct val="95000"/>
              <a:buFont typeface="Wingdings 2" panose="05020102010507070707"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E2A200"/>
              </a:buClr>
              <a:buSzPct val="65000"/>
              <a:buFont typeface="Wingdings 2" panose="05020102010507070707"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C3986D"/>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342900" indent="-342900"/>
            <a:r>
              <a:rPr kumimoji="0" lang="en-US" altLang="zh-TW" dirty="0"/>
              <a:t>K-Means Clustering</a:t>
            </a:r>
          </a:p>
        </p:txBody>
      </p:sp>
      <p:pic>
        <p:nvPicPr>
          <p:cNvPr id="4" name="圖片 3">
            <a:extLst>
              <a:ext uri="{FF2B5EF4-FFF2-40B4-BE49-F238E27FC236}">
                <a16:creationId xmlns:a16="http://schemas.microsoft.com/office/drawing/2014/main" id="{54AD7E9A-2127-7E6F-8A34-0877EDACF9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736" y="2706869"/>
            <a:ext cx="3962743" cy="2804403"/>
          </a:xfrm>
          <a:prstGeom prst="rect">
            <a:avLst/>
          </a:prstGeom>
        </p:spPr>
      </p:pic>
    </p:spTree>
    <p:extLst>
      <p:ext uri="{BB962C8B-B14F-4D97-AF65-F5344CB8AC3E}">
        <p14:creationId xmlns:p14="http://schemas.microsoft.com/office/powerpoint/2010/main" val="22301399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p:nvPr>
        </p:nvSpPr>
        <p:spPr>
          <a:xfrm>
            <a:off x="457200" y="704850"/>
            <a:ext cx="8686800" cy="1143000"/>
          </a:xfrm>
        </p:spPr>
        <p:txBody>
          <a:bodyPr/>
          <a:lstStyle/>
          <a:p>
            <a:r>
              <a:rPr lang="en-US" altLang="zh-TW" sz="4800" dirty="0"/>
              <a:t>Netherlands-1 (June 30 to July 13)</a:t>
            </a:r>
          </a:p>
        </p:txBody>
      </p:sp>
      <p:sp>
        <p:nvSpPr>
          <p:cNvPr id="16388" name="頁尾版面配置區 2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r>
              <a:rPr lang="en-US" altLang="zh-TW" sz="1200">
                <a:solidFill>
                  <a:srgbClr val="520E0E"/>
                </a:solidFill>
                <a:latin typeface="Times New Roman" panose="02020603050405020304" pitchFamily="18" charset="0"/>
              </a:rPr>
              <a:t>Copyright © 2008</a:t>
            </a:r>
          </a:p>
        </p:txBody>
      </p:sp>
      <p:sp>
        <p:nvSpPr>
          <p:cNvPr id="16389" name="投影片編號版面配置區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fld id="{B3EF94F9-57D5-405A-850B-9ED1000BD3DC}" type="slidenum">
              <a:rPr lang="en-US" altLang="zh-TW" sz="1200" smtClean="0">
                <a:solidFill>
                  <a:srgbClr val="520E0E"/>
                </a:solidFill>
                <a:latin typeface="Times New Roman" panose="02020603050405020304" pitchFamily="18" charset="0"/>
              </a:rPr>
              <a:pPr>
                <a:spcBef>
                  <a:spcPct val="0"/>
                </a:spcBef>
                <a:buClrTx/>
                <a:buSzTx/>
                <a:buFontTx/>
                <a:buNone/>
              </a:pPr>
              <a:t>62</a:t>
            </a:fld>
            <a:endParaRPr lang="en-US" altLang="zh-TW" sz="1200">
              <a:solidFill>
                <a:srgbClr val="520E0E"/>
              </a:solidFill>
              <a:latin typeface="Times New Roman" panose="02020603050405020304" pitchFamily="18" charset="0"/>
            </a:endParaRPr>
          </a:p>
        </p:txBody>
      </p:sp>
      <p:sp>
        <p:nvSpPr>
          <p:cNvPr id="7" name="文字方塊 6">
            <a:extLst>
              <a:ext uri="{FF2B5EF4-FFF2-40B4-BE49-F238E27FC236}">
                <a16:creationId xmlns:a16="http://schemas.microsoft.com/office/drawing/2014/main" id="{7D5BD55D-7FA0-5F5F-C2C5-74BD1B002156}"/>
              </a:ext>
            </a:extLst>
          </p:cNvPr>
          <p:cNvSpPr txBox="1"/>
          <p:nvPr/>
        </p:nvSpPr>
        <p:spPr>
          <a:xfrm>
            <a:off x="1403648" y="5622194"/>
            <a:ext cx="2791149" cy="461665"/>
          </a:xfrm>
          <a:prstGeom prst="rect">
            <a:avLst/>
          </a:prstGeom>
          <a:noFill/>
        </p:spPr>
        <p:txBody>
          <a:bodyPr wrap="none" rtlCol="0">
            <a:spAutoFit/>
          </a:bodyPr>
          <a:lstStyle/>
          <a:p>
            <a:pPr algn="ctr"/>
            <a:r>
              <a:rPr lang="en-US" altLang="zh-TW" dirty="0" err="1"/>
              <a:t>S_Dbw</a:t>
            </a:r>
            <a:r>
              <a:rPr lang="en-US" altLang="zh-TW" dirty="0"/>
              <a:t> &amp; Error Rate</a:t>
            </a:r>
            <a:endParaRPr lang="zh-TW" altLang="en-US" dirty="0"/>
          </a:p>
        </p:txBody>
      </p:sp>
      <p:sp>
        <p:nvSpPr>
          <p:cNvPr id="8" name="文字方塊 7">
            <a:extLst>
              <a:ext uri="{FF2B5EF4-FFF2-40B4-BE49-F238E27FC236}">
                <a16:creationId xmlns:a16="http://schemas.microsoft.com/office/drawing/2014/main" id="{CDBA707C-4F8E-784E-210C-0669248DE84A}"/>
              </a:ext>
            </a:extLst>
          </p:cNvPr>
          <p:cNvSpPr txBox="1"/>
          <p:nvPr/>
        </p:nvSpPr>
        <p:spPr>
          <a:xfrm>
            <a:off x="5024438" y="5640022"/>
            <a:ext cx="3826767" cy="461665"/>
          </a:xfrm>
          <a:prstGeom prst="rect">
            <a:avLst/>
          </a:prstGeom>
          <a:noFill/>
        </p:spPr>
        <p:txBody>
          <a:bodyPr wrap="square" rtlCol="0">
            <a:spAutoFit/>
          </a:bodyPr>
          <a:lstStyle/>
          <a:p>
            <a:r>
              <a:rPr lang="en-US" altLang="zh-TW" dirty="0"/>
              <a:t>Std/Avg &amp; Cluster Error Rate</a:t>
            </a:r>
            <a:endParaRPr lang="zh-TW" altLang="en-US" dirty="0"/>
          </a:p>
        </p:txBody>
      </p:sp>
      <p:sp>
        <p:nvSpPr>
          <p:cNvPr id="9" name="Rectangle 3">
            <a:extLst>
              <a:ext uri="{FF2B5EF4-FFF2-40B4-BE49-F238E27FC236}">
                <a16:creationId xmlns:a16="http://schemas.microsoft.com/office/drawing/2014/main" id="{63AFF6DF-CB00-A457-738D-535D509E5662}"/>
              </a:ext>
            </a:extLst>
          </p:cNvPr>
          <p:cNvSpPr txBox="1">
            <a:spLocks/>
          </p:cNvSpPr>
          <p:nvPr/>
        </p:nvSpPr>
        <p:spPr bwMode="auto">
          <a:xfrm>
            <a:off x="457200" y="1935163"/>
            <a:ext cx="8229600" cy="773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ct val="20000"/>
              </a:spcBef>
              <a:spcAft>
                <a:spcPct val="0"/>
              </a:spcAft>
              <a:buClr>
                <a:srgbClr val="E2A200"/>
              </a:buClr>
              <a:buSzPct val="95000"/>
              <a:buFont typeface="Wingdings 2" panose="05020102010507070707"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E2A200"/>
              </a:buClr>
              <a:buSzPct val="65000"/>
              <a:buFont typeface="Wingdings 2" panose="05020102010507070707"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C3986D"/>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342900" indent="-342900"/>
            <a:r>
              <a:rPr kumimoji="0" lang="en-US" altLang="zh-TW" dirty="0"/>
              <a:t>Random Clustering</a:t>
            </a:r>
          </a:p>
        </p:txBody>
      </p:sp>
      <p:pic>
        <p:nvPicPr>
          <p:cNvPr id="4" name="圖片 3">
            <a:extLst>
              <a:ext uri="{FF2B5EF4-FFF2-40B4-BE49-F238E27FC236}">
                <a16:creationId xmlns:a16="http://schemas.microsoft.com/office/drawing/2014/main" id="{131B5049-784B-6505-4261-DEFACFE663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2549280"/>
            <a:ext cx="4455884" cy="3087951"/>
          </a:xfrm>
          <a:prstGeom prst="rect">
            <a:avLst/>
          </a:prstGeom>
        </p:spPr>
      </p:pic>
      <p:pic>
        <p:nvPicPr>
          <p:cNvPr id="6" name="圖片 5">
            <a:extLst>
              <a:ext uri="{FF2B5EF4-FFF2-40B4-BE49-F238E27FC236}">
                <a16:creationId xmlns:a16="http://schemas.microsoft.com/office/drawing/2014/main" id="{65B05191-D30D-A2E4-CF80-6005D18721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546714"/>
            <a:ext cx="4353045" cy="3167923"/>
          </a:xfrm>
          <a:prstGeom prst="rect">
            <a:avLst/>
          </a:prstGeom>
        </p:spPr>
      </p:pic>
    </p:spTree>
    <p:extLst>
      <p:ext uri="{BB962C8B-B14F-4D97-AF65-F5344CB8AC3E}">
        <p14:creationId xmlns:p14="http://schemas.microsoft.com/office/powerpoint/2010/main" val="21513907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p:nvPr>
        </p:nvSpPr>
        <p:spPr/>
        <p:txBody>
          <a:bodyPr/>
          <a:lstStyle/>
          <a:p>
            <a:r>
              <a:rPr lang="en-US" altLang="zh-TW" dirty="0"/>
              <a:t>Germany (June 04 to June 14)</a:t>
            </a:r>
          </a:p>
        </p:txBody>
      </p:sp>
      <p:sp>
        <p:nvSpPr>
          <p:cNvPr id="16388" name="頁尾版面配置區 2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r>
              <a:rPr lang="en-US" altLang="zh-TW" sz="1200">
                <a:solidFill>
                  <a:srgbClr val="520E0E"/>
                </a:solidFill>
                <a:latin typeface="Times New Roman" panose="02020603050405020304" pitchFamily="18" charset="0"/>
              </a:rPr>
              <a:t>Copyright © 2008</a:t>
            </a:r>
          </a:p>
        </p:txBody>
      </p:sp>
      <p:sp>
        <p:nvSpPr>
          <p:cNvPr id="16389" name="投影片編號版面配置區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fld id="{B3EF94F9-57D5-405A-850B-9ED1000BD3DC}" type="slidenum">
              <a:rPr lang="en-US" altLang="zh-TW" sz="1200" smtClean="0">
                <a:solidFill>
                  <a:srgbClr val="520E0E"/>
                </a:solidFill>
                <a:latin typeface="Times New Roman" panose="02020603050405020304" pitchFamily="18" charset="0"/>
              </a:rPr>
              <a:pPr>
                <a:spcBef>
                  <a:spcPct val="0"/>
                </a:spcBef>
                <a:buClrTx/>
                <a:buSzTx/>
                <a:buFontTx/>
                <a:buNone/>
              </a:pPr>
              <a:t>63</a:t>
            </a:fld>
            <a:endParaRPr lang="en-US" altLang="zh-TW" sz="1200">
              <a:solidFill>
                <a:srgbClr val="520E0E"/>
              </a:solidFill>
              <a:latin typeface="Times New Roman" panose="02020603050405020304" pitchFamily="18" charset="0"/>
            </a:endParaRPr>
          </a:p>
        </p:txBody>
      </p:sp>
      <p:sp>
        <p:nvSpPr>
          <p:cNvPr id="7" name="文字方塊 6">
            <a:extLst>
              <a:ext uri="{FF2B5EF4-FFF2-40B4-BE49-F238E27FC236}">
                <a16:creationId xmlns:a16="http://schemas.microsoft.com/office/drawing/2014/main" id="{7D5BD55D-7FA0-5F5F-C2C5-74BD1B002156}"/>
              </a:ext>
            </a:extLst>
          </p:cNvPr>
          <p:cNvSpPr txBox="1"/>
          <p:nvPr/>
        </p:nvSpPr>
        <p:spPr>
          <a:xfrm>
            <a:off x="1403648" y="5622194"/>
            <a:ext cx="2791149" cy="461665"/>
          </a:xfrm>
          <a:prstGeom prst="rect">
            <a:avLst/>
          </a:prstGeom>
          <a:noFill/>
        </p:spPr>
        <p:txBody>
          <a:bodyPr wrap="none" rtlCol="0">
            <a:spAutoFit/>
          </a:bodyPr>
          <a:lstStyle/>
          <a:p>
            <a:pPr algn="ctr"/>
            <a:r>
              <a:rPr lang="en-US" altLang="zh-TW" dirty="0" err="1"/>
              <a:t>S_Dbw</a:t>
            </a:r>
            <a:r>
              <a:rPr lang="en-US" altLang="zh-TW" dirty="0"/>
              <a:t> &amp; Error Rate</a:t>
            </a:r>
            <a:endParaRPr lang="zh-TW" altLang="en-US" dirty="0"/>
          </a:p>
        </p:txBody>
      </p:sp>
      <p:sp>
        <p:nvSpPr>
          <p:cNvPr id="8" name="文字方塊 7">
            <a:extLst>
              <a:ext uri="{FF2B5EF4-FFF2-40B4-BE49-F238E27FC236}">
                <a16:creationId xmlns:a16="http://schemas.microsoft.com/office/drawing/2014/main" id="{CDBA707C-4F8E-784E-210C-0669248DE84A}"/>
              </a:ext>
            </a:extLst>
          </p:cNvPr>
          <p:cNvSpPr txBox="1"/>
          <p:nvPr/>
        </p:nvSpPr>
        <p:spPr>
          <a:xfrm>
            <a:off x="5024438" y="5640022"/>
            <a:ext cx="3826767" cy="461665"/>
          </a:xfrm>
          <a:prstGeom prst="rect">
            <a:avLst/>
          </a:prstGeom>
          <a:noFill/>
        </p:spPr>
        <p:txBody>
          <a:bodyPr wrap="square" rtlCol="0">
            <a:spAutoFit/>
          </a:bodyPr>
          <a:lstStyle/>
          <a:p>
            <a:r>
              <a:rPr lang="en-US" altLang="zh-TW" dirty="0"/>
              <a:t>Std/Avg &amp; Cluster Error Rate</a:t>
            </a:r>
            <a:endParaRPr lang="zh-TW" altLang="en-US" dirty="0"/>
          </a:p>
        </p:txBody>
      </p:sp>
      <p:sp>
        <p:nvSpPr>
          <p:cNvPr id="9" name="Rectangle 3">
            <a:extLst>
              <a:ext uri="{FF2B5EF4-FFF2-40B4-BE49-F238E27FC236}">
                <a16:creationId xmlns:a16="http://schemas.microsoft.com/office/drawing/2014/main" id="{63AFF6DF-CB00-A457-738D-535D509E5662}"/>
              </a:ext>
            </a:extLst>
          </p:cNvPr>
          <p:cNvSpPr txBox="1">
            <a:spLocks/>
          </p:cNvSpPr>
          <p:nvPr/>
        </p:nvSpPr>
        <p:spPr bwMode="auto">
          <a:xfrm>
            <a:off x="457200" y="1935163"/>
            <a:ext cx="8229600" cy="773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ct val="20000"/>
              </a:spcBef>
              <a:spcAft>
                <a:spcPct val="0"/>
              </a:spcAft>
              <a:buClr>
                <a:srgbClr val="E2A200"/>
              </a:buClr>
              <a:buSzPct val="95000"/>
              <a:buFont typeface="Wingdings 2" panose="05020102010507070707"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E2A200"/>
              </a:buClr>
              <a:buSzPct val="65000"/>
              <a:buFont typeface="Wingdings 2" panose="05020102010507070707"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C3986D"/>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342900" indent="-342900"/>
            <a:r>
              <a:rPr kumimoji="0" lang="en-US" altLang="zh-TW" dirty="0"/>
              <a:t>K-Means Clustering</a:t>
            </a:r>
          </a:p>
        </p:txBody>
      </p:sp>
      <p:pic>
        <p:nvPicPr>
          <p:cNvPr id="4" name="圖片 3">
            <a:extLst>
              <a:ext uri="{FF2B5EF4-FFF2-40B4-BE49-F238E27FC236}">
                <a16:creationId xmlns:a16="http://schemas.microsoft.com/office/drawing/2014/main" id="{DBB78EE0-C184-A7BA-F6FE-8FDB475C40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770" y="2550224"/>
            <a:ext cx="4248472" cy="3089798"/>
          </a:xfrm>
          <a:prstGeom prst="rect">
            <a:avLst/>
          </a:prstGeom>
        </p:spPr>
      </p:pic>
      <p:pic>
        <p:nvPicPr>
          <p:cNvPr id="6" name="圖片 5">
            <a:extLst>
              <a:ext uri="{FF2B5EF4-FFF2-40B4-BE49-F238E27FC236}">
                <a16:creationId xmlns:a16="http://schemas.microsoft.com/office/drawing/2014/main" id="{C40749A4-FCE6-0FBB-E43C-3974571D4F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244" y="2545252"/>
            <a:ext cx="4122259" cy="3076942"/>
          </a:xfrm>
          <a:prstGeom prst="rect">
            <a:avLst/>
          </a:prstGeom>
        </p:spPr>
      </p:pic>
    </p:spTree>
    <p:extLst>
      <p:ext uri="{BB962C8B-B14F-4D97-AF65-F5344CB8AC3E}">
        <p14:creationId xmlns:p14="http://schemas.microsoft.com/office/powerpoint/2010/main" val="10758636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p:nvPr>
        </p:nvSpPr>
        <p:spPr/>
        <p:txBody>
          <a:bodyPr/>
          <a:lstStyle/>
          <a:p>
            <a:r>
              <a:rPr lang="en-US" altLang="zh-TW" dirty="0"/>
              <a:t>Germany (June 04 to June 14)</a:t>
            </a:r>
          </a:p>
        </p:txBody>
      </p:sp>
      <p:sp>
        <p:nvSpPr>
          <p:cNvPr id="16388" name="頁尾版面配置區 2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r>
              <a:rPr lang="en-US" altLang="zh-TW" sz="1200">
                <a:solidFill>
                  <a:srgbClr val="520E0E"/>
                </a:solidFill>
                <a:latin typeface="Times New Roman" panose="02020603050405020304" pitchFamily="18" charset="0"/>
              </a:rPr>
              <a:t>Copyright © 2008</a:t>
            </a:r>
          </a:p>
        </p:txBody>
      </p:sp>
      <p:sp>
        <p:nvSpPr>
          <p:cNvPr id="16389" name="投影片編號版面配置區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fld id="{B3EF94F9-57D5-405A-850B-9ED1000BD3DC}" type="slidenum">
              <a:rPr lang="en-US" altLang="zh-TW" sz="1200" smtClean="0">
                <a:solidFill>
                  <a:srgbClr val="520E0E"/>
                </a:solidFill>
                <a:latin typeface="Times New Roman" panose="02020603050405020304" pitchFamily="18" charset="0"/>
              </a:rPr>
              <a:pPr>
                <a:spcBef>
                  <a:spcPct val="0"/>
                </a:spcBef>
                <a:buClrTx/>
                <a:buSzTx/>
                <a:buFontTx/>
                <a:buNone/>
              </a:pPr>
              <a:t>64</a:t>
            </a:fld>
            <a:endParaRPr lang="en-US" altLang="zh-TW" sz="1200">
              <a:solidFill>
                <a:srgbClr val="520E0E"/>
              </a:solidFill>
              <a:latin typeface="Times New Roman" panose="02020603050405020304" pitchFamily="18" charset="0"/>
            </a:endParaRPr>
          </a:p>
        </p:txBody>
      </p:sp>
      <p:sp>
        <p:nvSpPr>
          <p:cNvPr id="7" name="文字方塊 6">
            <a:extLst>
              <a:ext uri="{FF2B5EF4-FFF2-40B4-BE49-F238E27FC236}">
                <a16:creationId xmlns:a16="http://schemas.microsoft.com/office/drawing/2014/main" id="{7D5BD55D-7FA0-5F5F-C2C5-74BD1B002156}"/>
              </a:ext>
            </a:extLst>
          </p:cNvPr>
          <p:cNvSpPr txBox="1"/>
          <p:nvPr/>
        </p:nvSpPr>
        <p:spPr>
          <a:xfrm>
            <a:off x="1403648" y="5622194"/>
            <a:ext cx="2791149" cy="461665"/>
          </a:xfrm>
          <a:prstGeom prst="rect">
            <a:avLst/>
          </a:prstGeom>
          <a:noFill/>
        </p:spPr>
        <p:txBody>
          <a:bodyPr wrap="none" rtlCol="0">
            <a:spAutoFit/>
          </a:bodyPr>
          <a:lstStyle/>
          <a:p>
            <a:pPr algn="ctr"/>
            <a:r>
              <a:rPr lang="en-US" altLang="zh-TW" dirty="0" err="1"/>
              <a:t>S_Dbw</a:t>
            </a:r>
            <a:r>
              <a:rPr lang="en-US" altLang="zh-TW" dirty="0"/>
              <a:t> &amp; Error Rate</a:t>
            </a:r>
            <a:endParaRPr lang="zh-TW" altLang="en-US" dirty="0"/>
          </a:p>
        </p:txBody>
      </p:sp>
      <p:sp>
        <p:nvSpPr>
          <p:cNvPr id="8" name="文字方塊 7">
            <a:extLst>
              <a:ext uri="{FF2B5EF4-FFF2-40B4-BE49-F238E27FC236}">
                <a16:creationId xmlns:a16="http://schemas.microsoft.com/office/drawing/2014/main" id="{CDBA707C-4F8E-784E-210C-0669248DE84A}"/>
              </a:ext>
            </a:extLst>
          </p:cNvPr>
          <p:cNvSpPr txBox="1"/>
          <p:nvPr/>
        </p:nvSpPr>
        <p:spPr>
          <a:xfrm>
            <a:off x="5024438" y="5640022"/>
            <a:ext cx="3826767" cy="461665"/>
          </a:xfrm>
          <a:prstGeom prst="rect">
            <a:avLst/>
          </a:prstGeom>
          <a:noFill/>
        </p:spPr>
        <p:txBody>
          <a:bodyPr wrap="square" rtlCol="0">
            <a:spAutoFit/>
          </a:bodyPr>
          <a:lstStyle/>
          <a:p>
            <a:r>
              <a:rPr lang="en-US" altLang="zh-TW" dirty="0"/>
              <a:t>Std/Avg &amp; Cluster Error Rate</a:t>
            </a:r>
            <a:endParaRPr lang="zh-TW" altLang="en-US" dirty="0"/>
          </a:p>
        </p:txBody>
      </p:sp>
      <p:sp>
        <p:nvSpPr>
          <p:cNvPr id="9" name="Rectangle 3">
            <a:extLst>
              <a:ext uri="{FF2B5EF4-FFF2-40B4-BE49-F238E27FC236}">
                <a16:creationId xmlns:a16="http://schemas.microsoft.com/office/drawing/2014/main" id="{63AFF6DF-CB00-A457-738D-535D509E5662}"/>
              </a:ext>
            </a:extLst>
          </p:cNvPr>
          <p:cNvSpPr txBox="1">
            <a:spLocks/>
          </p:cNvSpPr>
          <p:nvPr/>
        </p:nvSpPr>
        <p:spPr bwMode="auto">
          <a:xfrm>
            <a:off x="457200" y="1935163"/>
            <a:ext cx="8229600" cy="773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ct val="20000"/>
              </a:spcBef>
              <a:spcAft>
                <a:spcPct val="0"/>
              </a:spcAft>
              <a:buClr>
                <a:srgbClr val="E2A200"/>
              </a:buClr>
              <a:buSzPct val="95000"/>
              <a:buFont typeface="Wingdings 2" panose="05020102010507070707"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E2A200"/>
              </a:buClr>
              <a:buSzPct val="65000"/>
              <a:buFont typeface="Wingdings 2" panose="05020102010507070707"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C3986D"/>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342900" indent="-342900"/>
            <a:r>
              <a:rPr kumimoji="0" lang="en-US" altLang="zh-TW" dirty="0"/>
              <a:t>Random Clustering</a:t>
            </a:r>
          </a:p>
        </p:txBody>
      </p:sp>
      <p:pic>
        <p:nvPicPr>
          <p:cNvPr id="4" name="圖片 3">
            <a:extLst>
              <a:ext uri="{FF2B5EF4-FFF2-40B4-BE49-F238E27FC236}">
                <a16:creationId xmlns:a16="http://schemas.microsoft.com/office/drawing/2014/main" id="{CF8F5070-C340-2956-76F7-95539A623B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80" y="2552071"/>
            <a:ext cx="4507936" cy="3090668"/>
          </a:xfrm>
          <a:prstGeom prst="rect">
            <a:avLst/>
          </a:prstGeom>
        </p:spPr>
      </p:pic>
      <p:pic>
        <p:nvPicPr>
          <p:cNvPr id="6" name="圖片 5">
            <a:extLst>
              <a:ext uri="{FF2B5EF4-FFF2-40B4-BE49-F238E27FC236}">
                <a16:creationId xmlns:a16="http://schemas.microsoft.com/office/drawing/2014/main" id="{F2E74CC6-0BFC-B2CA-B493-F84046AE04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5566" y="2552071"/>
            <a:ext cx="4275639" cy="3070123"/>
          </a:xfrm>
          <a:prstGeom prst="rect">
            <a:avLst/>
          </a:prstGeom>
        </p:spPr>
      </p:pic>
    </p:spTree>
    <p:extLst>
      <p:ext uri="{BB962C8B-B14F-4D97-AF65-F5344CB8AC3E}">
        <p14:creationId xmlns:p14="http://schemas.microsoft.com/office/powerpoint/2010/main" val="4933343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30352" y="1316736"/>
            <a:ext cx="7858072" cy="1362456"/>
          </a:xfrm>
        </p:spPr>
        <p:txBody>
          <a:bodyPr/>
          <a:lstStyle/>
          <a:p>
            <a:pPr>
              <a:defRPr/>
            </a:pPr>
            <a:br>
              <a:rPr lang="en-US" altLang="zh-TW" dirty="0">
                <a:solidFill>
                  <a:schemeClr val="tx1"/>
                </a:solidFill>
              </a:rPr>
            </a:br>
            <a:r>
              <a:rPr lang="en-US" altLang="zh-TW" dirty="0">
                <a:solidFill>
                  <a:schemeClr val="tx1"/>
                </a:solidFill>
              </a:rPr>
              <a:t>Computation Time of CJS</a:t>
            </a:r>
            <a:endParaRPr lang="zh-TW" altLang="en-US" dirty="0">
              <a:solidFill>
                <a:schemeClr val="tx1"/>
              </a:solidFill>
            </a:endParaRPr>
          </a:p>
        </p:txBody>
      </p:sp>
      <p:sp>
        <p:nvSpPr>
          <p:cNvPr id="11267" name="文字版面配置區 2"/>
          <p:cNvSpPr>
            <a:spLocks noGrp="1"/>
          </p:cNvSpPr>
          <p:nvPr>
            <p:ph type="body" idx="1"/>
          </p:nvPr>
        </p:nvSpPr>
        <p:spPr>
          <a:xfrm>
            <a:off x="530225" y="2705100"/>
            <a:ext cx="7772400" cy="2308076"/>
          </a:xfrm>
        </p:spPr>
        <p:txBody>
          <a:bodyPr/>
          <a:lstStyle/>
          <a:p>
            <a:pPr marL="342900" indent="-342900">
              <a:buFont typeface="Wingdings" panose="05000000000000000000" pitchFamily="2" charset="2"/>
              <a:buChar char="l"/>
            </a:pPr>
            <a:r>
              <a:rPr lang="en-US" altLang="zh-TW" dirty="0">
                <a:solidFill>
                  <a:schemeClr val="tx1"/>
                </a:solidFill>
              </a:rPr>
              <a:t>Computation Time in the US</a:t>
            </a:r>
          </a:p>
          <a:p>
            <a:pPr marL="342900" indent="-342900">
              <a:buFont typeface="Wingdings" panose="05000000000000000000" pitchFamily="2" charset="2"/>
              <a:buChar char="l"/>
            </a:pPr>
            <a:r>
              <a:rPr lang="en-US" altLang="zh-TW" dirty="0">
                <a:solidFill>
                  <a:schemeClr val="tx1"/>
                </a:solidFill>
              </a:rPr>
              <a:t>Computation Time in Different Region</a:t>
            </a:r>
          </a:p>
        </p:txBody>
      </p:sp>
      <p:sp>
        <p:nvSpPr>
          <p:cNvPr id="11268" name="頁尾版面配置區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新細明體" panose="02020500000000000000" pitchFamily="18" charset="-120"/>
              </a:defRPr>
            </a:lvl1pPr>
            <a:lvl2pPr marL="742950" indent="-285750">
              <a:defRPr kumimoji="1" sz="2400">
                <a:solidFill>
                  <a:schemeClr val="tx1"/>
                </a:solidFill>
                <a:latin typeface="Times New Roman" panose="02020603050405020304" pitchFamily="18" charset="0"/>
                <a:ea typeface="新細明體" panose="02020500000000000000" pitchFamily="18" charset="-120"/>
              </a:defRPr>
            </a:lvl2pPr>
            <a:lvl3pPr marL="1143000" indent="-228600">
              <a:defRPr kumimoji="1" sz="2400">
                <a:solidFill>
                  <a:schemeClr val="tx1"/>
                </a:solidFill>
                <a:latin typeface="Times New Roman" panose="02020603050405020304" pitchFamily="18" charset="0"/>
                <a:ea typeface="新細明體" panose="02020500000000000000" pitchFamily="18" charset="-120"/>
              </a:defRPr>
            </a:lvl3pPr>
            <a:lvl4pPr marL="1600200" indent="-228600">
              <a:defRPr kumimoji="1" sz="2400">
                <a:solidFill>
                  <a:schemeClr val="tx1"/>
                </a:solidFill>
                <a:latin typeface="Times New Roman" panose="02020603050405020304" pitchFamily="18" charset="0"/>
                <a:ea typeface="新細明體" panose="02020500000000000000" pitchFamily="18" charset="-120"/>
              </a:defRPr>
            </a:lvl4pPr>
            <a:lvl5pPr marL="2057400" indent="-228600">
              <a:defRPr kumimoji="1"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9pPr>
          </a:lstStyle>
          <a:p>
            <a:r>
              <a:rPr kumimoji="0" lang="en-US" altLang="zh-TW" sz="1200">
                <a:solidFill>
                  <a:srgbClr val="F0E3C0"/>
                </a:solidFill>
              </a:rPr>
              <a:t>Copyright © 2008</a:t>
            </a:r>
          </a:p>
        </p:txBody>
      </p:sp>
      <p:sp>
        <p:nvSpPr>
          <p:cNvPr id="11269" name="投影片編號版面配置區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新細明體" panose="02020500000000000000" pitchFamily="18" charset="-120"/>
              </a:defRPr>
            </a:lvl1pPr>
            <a:lvl2pPr marL="742950" indent="-285750">
              <a:defRPr kumimoji="1" sz="2400">
                <a:solidFill>
                  <a:schemeClr val="tx1"/>
                </a:solidFill>
                <a:latin typeface="Times New Roman" panose="02020603050405020304" pitchFamily="18" charset="0"/>
                <a:ea typeface="新細明體" panose="02020500000000000000" pitchFamily="18" charset="-120"/>
              </a:defRPr>
            </a:lvl2pPr>
            <a:lvl3pPr marL="1143000" indent="-228600">
              <a:defRPr kumimoji="1" sz="2400">
                <a:solidFill>
                  <a:schemeClr val="tx1"/>
                </a:solidFill>
                <a:latin typeface="Times New Roman" panose="02020603050405020304" pitchFamily="18" charset="0"/>
                <a:ea typeface="新細明體" panose="02020500000000000000" pitchFamily="18" charset="-120"/>
              </a:defRPr>
            </a:lvl3pPr>
            <a:lvl4pPr marL="1600200" indent="-228600">
              <a:defRPr kumimoji="1" sz="2400">
                <a:solidFill>
                  <a:schemeClr val="tx1"/>
                </a:solidFill>
                <a:latin typeface="Times New Roman" panose="02020603050405020304" pitchFamily="18" charset="0"/>
                <a:ea typeface="新細明體" panose="02020500000000000000" pitchFamily="18" charset="-120"/>
              </a:defRPr>
            </a:lvl4pPr>
            <a:lvl5pPr marL="2057400" indent="-228600">
              <a:defRPr kumimoji="1"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9pPr>
          </a:lstStyle>
          <a:p>
            <a:fld id="{DA48549D-210D-469E-9674-C9BEB05956E4}" type="slidenum">
              <a:rPr kumimoji="0" lang="en-US" altLang="zh-TW" sz="1200" smtClean="0">
                <a:solidFill>
                  <a:srgbClr val="F0E3C0"/>
                </a:solidFill>
              </a:rPr>
              <a:pPr/>
              <a:t>65</a:t>
            </a:fld>
            <a:endParaRPr kumimoji="0" lang="en-US" altLang="zh-TW" sz="1200">
              <a:solidFill>
                <a:srgbClr val="F0E3C0"/>
              </a:solidFill>
            </a:endParaRPr>
          </a:p>
        </p:txBody>
      </p:sp>
    </p:spTree>
    <p:extLst>
      <p:ext uri="{BB962C8B-B14F-4D97-AF65-F5344CB8AC3E}">
        <p14:creationId xmlns:p14="http://schemas.microsoft.com/office/powerpoint/2010/main" val="16982979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p:nvPr>
        </p:nvSpPr>
        <p:spPr>
          <a:xfrm>
            <a:off x="457200" y="704850"/>
            <a:ext cx="8363272" cy="1143000"/>
          </a:xfrm>
        </p:spPr>
        <p:txBody>
          <a:bodyPr/>
          <a:lstStyle/>
          <a:p>
            <a:r>
              <a:rPr lang="en-US" altLang="zh-TW" dirty="0"/>
              <a:t>Computation Time in the US</a:t>
            </a:r>
          </a:p>
        </p:txBody>
      </p:sp>
      <p:sp>
        <p:nvSpPr>
          <p:cNvPr id="16387" name="Rectangle 3"/>
          <p:cNvSpPr>
            <a:spLocks noGrp="1"/>
          </p:cNvSpPr>
          <p:nvPr>
            <p:ph idx="1"/>
          </p:nvPr>
        </p:nvSpPr>
        <p:spPr/>
        <p:txBody>
          <a:bodyPr/>
          <a:lstStyle/>
          <a:p>
            <a:pPr marL="342900" indent="-342900"/>
            <a:r>
              <a:rPr lang="en-US" altLang="zh-TW" dirty="0"/>
              <a:t>Computation Time &amp; Number of Clusters</a:t>
            </a:r>
          </a:p>
        </p:txBody>
      </p:sp>
      <p:sp>
        <p:nvSpPr>
          <p:cNvPr id="16388" name="頁尾版面配置區 2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r>
              <a:rPr lang="en-US" altLang="zh-TW" sz="1200">
                <a:solidFill>
                  <a:srgbClr val="520E0E"/>
                </a:solidFill>
                <a:latin typeface="Times New Roman" panose="02020603050405020304" pitchFamily="18" charset="0"/>
              </a:rPr>
              <a:t>Copyright © 2008</a:t>
            </a:r>
          </a:p>
        </p:txBody>
      </p:sp>
      <p:sp>
        <p:nvSpPr>
          <p:cNvPr id="16389" name="投影片編號版面配置區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fld id="{B3EF94F9-57D5-405A-850B-9ED1000BD3DC}" type="slidenum">
              <a:rPr lang="en-US" altLang="zh-TW" sz="1200" smtClean="0">
                <a:solidFill>
                  <a:srgbClr val="520E0E"/>
                </a:solidFill>
                <a:latin typeface="Times New Roman" panose="02020603050405020304" pitchFamily="18" charset="0"/>
              </a:rPr>
              <a:pPr>
                <a:spcBef>
                  <a:spcPct val="0"/>
                </a:spcBef>
                <a:buClrTx/>
                <a:buSzTx/>
                <a:buFontTx/>
                <a:buNone/>
              </a:pPr>
              <a:t>66</a:t>
            </a:fld>
            <a:endParaRPr lang="en-US" altLang="zh-TW" sz="1200">
              <a:solidFill>
                <a:srgbClr val="520E0E"/>
              </a:solidFill>
              <a:latin typeface="Times New Roman" panose="02020603050405020304" pitchFamily="18" charset="0"/>
            </a:endParaRPr>
          </a:p>
        </p:txBody>
      </p:sp>
      <p:pic>
        <p:nvPicPr>
          <p:cNvPr id="3" name="圖片 2">
            <a:extLst>
              <a:ext uri="{FF2B5EF4-FFF2-40B4-BE49-F238E27FC236}">
                <a16:creationId xmlns:a16="http://schemas.microsoft.com/office/drawing/2014/main" id="{0C793C39-9420-6FFC-C6B4-FAA723E252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788" y="2852936"/>
            <a:ext cx="8445934" cy="2902099"/>
          </a:xfrm>
          <a:prstGeom prst="rect">
            <a:avLst/>
          </a:prstGeom>
        </p:spPr>
      </p:pic>
    </p:spTree>
    <p:extLst>
      <p:ext uri="{BB962C8B-B14F-4D97-AF65-F5344CB8AC3E}">
        <p14:creationId xmlns:p14="http://schemas.microsoft.com/office/powerpoint/2010/main" val="25926957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p:nvPr>
        </p:nvSpPr>
        <p:spPr>
          <a:xfrm>
            <a:off x="457200" y="704850"/>
            <a:ext cx="8651304" cy="1143000"/>
          </a:xfrm>
        </p:spPr>
        <p:txBody>
          <a:bodyPr/>
          <a:lstStyle/>
          <a:p>
            <a:r>
              <a:rPr lang="en-US" altLang="zh-TW" sz="4400" dirty="0"/>
              <a:t>Computation Time </a:t>
            </a:r>
            <a:r>
              <a:rPr lang="en-US" altLang="zh-TW" sz="4400" dirty="0">
                <a:solidFill>
                  <a:schemeClr val="tx1"/>
                </a:solidFill>
              </a:rPr>
              <a:t>in Different Region</a:t>
            </a:r>
            <a:endParaRPr lang="en-US" altLang="zh-TW" sz="4400" dirty="0"/>
          </a:p>
        </p:txBody>
      </p:sp>
      <p:sp>
        <p:nvSpPr>
          <p:cNvPr id="16387" name="Rectangle 3"/>
          <p:cNvSpPr>
            <a:spLocks noGrp="1"/>
          </p:cNvSpPr>
          <p:nvPr>
            <p:ph idx="1"/>
          </p:nvPr>
        </p:nvSpPr>
        <p:spPr>
          <a:xfrm>
            <a:off x="457200" y="1935163"/>
            <a:ext cx="4042792" cy="4389437"/>
          </a:xfrm>
        </p:spPr>
        <p:txBody>
          <a:bodyPr/>
          <a:lstStyle/>
          <a:p>
            <a:pPr marL="342900" indent="-342900"/>
            <a:r>
              <a:rPr lang="en-US" altLang="zh-TW" dirty="0"/>
              <a:t>The Correlations between </a:t>
            </a:r>
            <a:r>
              <a:rPr lang="en-US" altLang="zh-TW" dirty="0" err="1"/>
              <a:t>n_cluster</a:t>
            </a:r>
            <a:r>
              <a:rPr lang="en-US" altLang="zh-TW" dirty="0"/>
              <a:t> &amp; computation time are all close to 1.</a:t>
            </a:r>
          </a:p>
          <a:p>
            <a:pPr marL="342900" indent="-342900"/>
            <a:r>
              <a:rPr lang="en-US" altLang="zh-TW" dirty="0"/>
              <a:t>As the number of clusters gets larger, the computation time of the CJS will tend to have a linear growth.</a:t>
            </a:r>
          </a:p>
        </p:txBody>
      </p:sp>
      <p:sp>
        <p:nvSpPr>
          <p:cNvPr id="16388" name="頁尾版面配置區 2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r>
              <a:rPr lang="en-US" altLang="zh-TW" sz="1200">
                <a:solidFill>
                  <a:srgbClr val="520E0E"/>
                </a:solidFill>
                <a:latin typeface="Times New Roman" panose="02020603050405020304" pitchFamily="18" charset="0"/>
              </a:rPr>
              <a:t>Copyright © 2008</a:t>
            </a:r>
          </a:p>
        </p:txBody>
      </p:sp>
      <p:sp>
        <p:nvSpPr>
          <p:cNvPr id="16389" name="投影片編號版面配置區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fld id="{B3EF94F9-57D5-405A-850B-9ED1000BD3DC}" type="slidenum">
              <a:rPr lang="en-US" altLang="zh-TW" sz="1200" smtClean="0">
                <a:solidFill>
                  <a:srgbClr val="520E0E"/>
                </a:solidFill>
                <a:latin typeface="Times New Roman" panose="02020603050405020304" pitchFamily="18" charset="0"/>
              </a:rPr>
              <a:pPr>
                <a:spcBef>
                  <a:spcPct val="0"/>
                </a:spcBef>
                <a:buClrTx/>
                <a:buSzTx/>
                <a:buFontTx/>
                <a:buNone/>
              </a:pPr>
              <a:t>67</a:t>
            </a:fld>
            <a:endParaRPr lang="en-US" altLang="zh-TW" sz="1200">
              <a:solidFill>
                <a:srgbClr val="520E0E"/>
              </a:solidFill>
              <a:latin typeface="Times New Roman" panose="02020603050405020304" pitchFamily="18" charset="0"/>
            </a:endParaRPr>
          </a:p>
        </p:txBody>
      </p:sp>
      <p:pic>
        <p:nvPicPr>
          <p:cNvPr id="4" name="圖片 3">
            <a:extLst>
              <a:ext uri="{FF2B5EF4-FFF2-40B4-BE49-F238E27FC236}">
                <a16:creationId xmlns:a16="http://schemas.microsoft.com/office/drawing/2014/main" id="{040A1B8E-31B6-A965-7EAE-B518CCACE3C0}"/>
              </a:ext>
            </a:extLst>
          </p:cNvPr>
          <p:cNvPicPr>
            <a:picLocks noChangeAspect="1"/>
          </p:cNvPicPr>
          <p:nvPr/>
        </p:nvPicPr>
        <p:blipFill>
          <a:blip r:embed="rId2"/>
          <a:stretch>
            <a:fillRect/>
          </a:stretch>
        </p:blipFill>
        <p:spPr>
          <a:xfrm>
            <a:off x="4499992" y="2492896"/>
            <a:ext cx="4515082" cy="2870348"/>
          </a:xfrm>
          <a:prstGeom prst="rect">
            <a:avLst/>
          </a:prstGeom>
        </p:spPr>
      </p:pic>
    </p:spTree>
    <p:extLst>
      <p:ext uri="{BB962C8B-B14F-4D97-AF65-F5344CB8AC3E}">
        <p14:creationId xmlns:p14="http://schemas.microsoft.com/office/powerpoint/2010/main" val="17342704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dirty="0">
                <a:solidFill>
                  <a:schemeClr val="tx1"/>
                </a:solidFill>
              </a:rPr>
              <a:t>Conclusion</a:t>
            </a:r>
            <a:endParaRPr lang="zh-TW" altLang="en-US" dirty="0">
              <a:solidFill>
                <a:schemeClr val="tx1"/>
              </a:solidFill>
            </a:endParaRPr>
          </a:p>
        </p:txBody>
      </p:sp>
      <p:sp>
        <p:nvSpPr>
          <p:cNvPr id="11267" name="文字版面配置區 2"/>
          <p:cNvSpPr>
            <a:spLocks noGrp="1"/>
          </p:cNvSpPr>
          <p:nvPr>
            <p:ph type="body" idx="1"/>
          </p:nvPr>
        </p:nvSpPr>
        <p:spPr>
          <a:xfrm>
            <a:off x="530225" y="2705100"/>
            <a:ext cx="7772400" cy="3388196"/>
          </a:xfrm>
        </p:spPr>
        <p:txBody>
          <a:bodyPr/>
          <a:lstStyle/>
          <a:p>
            <a:pPr marL="342900" indent="-342900">
              <a:buFont typeface="Wingdings" panose="05000000000000000000" pitchFamily="2" charset="2"/>
              <a:buChar char="l"/>
            </a:pPr>
            <a:r>
              <a:rPr lang="en-US" altLang="zh-TW" dirty="0">
                <a:solidFill>
                  <a:schemeClr val="tx1"/>
                </a:solidFill>
              </a:rPr>
              <a:t>The goal of this research is to build the CRM model with heterogeneity for CDN servers population estimation.</a:t>
            </a:r>
          </a:p>
          <a:p>
            <a:pPr marL="342900" indent="-342900">
              <a:buFont typeface="Wingdings" panose="05000000000000000000" pitchFamily="2" charset="2"/>
              <a:buChar char="l"/>
            </a:pPr>
            <a:r>
              <a:rPr lang="en-US" altLang="zh-TW" dirty="0">
                <a:solidFill>
                  <a:schemeClr val="tx1"/>
                </a:solidFill>
              </a:rPr>
              <a:t>CDN servers from same subnet (24bit) has similar hour and transaction count distribution.</a:t>
            </a:r>
          </a:p>
          <a:p>
            <a:pPr marL="342900" indent="-342900">
              <a:buFont typeface="Wingdings" panose="05000000000000000000" pitchFamily="2" charset="2"/>
              <a:buChar char="l"/>
            </a:pPr>
            <a:r>
              <a:rPr lang="en-US" altLang="zh-TW" dirty="0" err="1">
                <a:solidFill>
                  <a:schemeClr val="tx1"/>
                </a:solidFill>
              </a:rPr>
              <a:t>S_Dbw</a:t>
            </a:r>
            <a:r>
              <a:rPr lang="en-US" altLang="zh-TW" dirty="0">
                <a:solidFill>
                  <a:schemeClr val="tx1"/>
                </a:solidFill>
              </a:rPr>
              <a:t> is not a good metric for the CRM model.</a:t>
            </a:r>
            <a:br>
              <a:rPr lang="en-US" altLang="zh-TW" dirty="0">
                <a:solidFill>
                  <a:schemeClr val="tx1"/>
                </a:solidFill>
              </a:rPr>
            </a:br>
            <a:r>
              <a:rPr lang="en-US" altLang="zh-TW" dirty="0">
                <a:solidFill>
                  <a:schemeClr val="tx1"/>
                </a:solidFill>
              </a:rPr>
              <a:t>Instead, Std/Avg could be a good metric for predicting the performance of the CRM model.</a:t>
            </a:r>
          </a:p>
          <a:p>
            <a:pPr marL="342900" indent="-342900">
              <a:buFont typeface="Wingdings" panose="05000000000000000000" pitchFamily="2" charset="2"/>
              <a:buChar char="l"/>
            </a:pPr>
            <a:r>
              <a:rPr lang="en-US" altLang="zh-TW" dirty="0">
                <a:solidFill>
                  <a:schemeClr val="tx1"/>
                </a:solidFill>
              </a:rPr>
              <a:t>Computation time is close to have a linear relationship with number </a:t>
            </a:r>
            <a:r>
              <a:rPr lang="en-US" altLang="zh-TW">
                <a:solidFill>
                  <a:schemeClr val="tx1"/>
                </a:solidFill>
              </a:rPr>
              <a:t>of clusters.</a:t>
            </a:r>
            <a:endParaRPr lang="en-US" altLang="zh-TW" dirty="0">
              <a:solidFill>
                <a:schemeClr val="tx1"/>
              </a:solidFill>
            </a:endParaRPr>
          </a:p>
        </p:txBody>
      </p:sp>
      <p:sp>
        <p:nvSpPr>
          <p:cNvPr id="11268" name="頁尾版面配置區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新細明體" panose="02020500000000000000" pitchFamily="18" charset="-120"/>
              </a:defRPr>
            </a:lvl1pPr>
            <a:lvl2pPr marL="742950" indent="-285750">
              <a:defRPr kumimoji="1" sz="2400">
                <a:solidFill>
                  <a:schemeClr val="tx1"/>
                </a:solidFill>
                <a:latin typeface="Times New Roman" panose="02020603050405020304" pitchFamily="18" charset="0"/>
                <a:ea typeface="新細明體" panose="02020500000000000000" pitchFamily="18" charset="-120"/>
              </a:defRPr>
            </a:lvl2pPr>
            <a:lvl3pPr marL="1143000" indent="-228600">
              <a:defRPr kumimoji="1" sz="2400">
                <a:solidFill>
                  <a:schemeClr val="tx1"/>
                </a:solidFill>
                <a:latin typeface="Times New Roman" panose="02020603050405020304" pitchFamily="18" charset="0"/>
                <a:ea typeface="新細明體" panose="02020500000000000000" pitchFamily="18" charset="-120"/>
              </a:defRPr>
            </a:lvl3pPr>
            <a:lvl4pPr marL="1600200" indent="-228600">
              <a:defRPr kumimoji="1" sz="2400">
                <a:solidFill>
                  <a:schemeClr val="tx1"/>
                </a:solidFill>
                <a:latin typeface="Times New Roman" panose="02020603050405020304" pitchFamily="18" charset="0"/>
                <a:ea typeface="新細明體" panose="02020500000000000000" pitchFamily="18" charset="-120"/>
              </a:defRPr>
            </a:lvl4pPr>
            <a:lvl5pPr marL="2057400" indent="-228600">
              <a:defRPr kumimoji="1"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9pPr>
          </a:lstStyle>
          <a:p>
            <a:r>
              <a:rPr kumimoji="0" lang="en-US" altLang="zh-TW" sz="1200">
                <a:solidFill>
                  <a:srgbClr val="F0E3C0"/>
                </a:solidFill>
              </a:rPr>
              <a:t>Copyright © 2008</a:t>
            </a:r>
          </a:p>
        </p:txBody>
      </p:sp>
      <p:sp>
        <p:nvSpPr>
          <p:cNvPr id="11269" name="投影片編號版面配置區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新細明體" panose="02020500000000000000" pitchFamily="18" charset="-120"/>
              </a:defRPr>
            </a:lvl1pPr>
            <a:lvl2pPr marL="742950" indent="-285750">
              <a:defRPr kumimoji="1" sz="2400">
                <a:solidFill>
                  <a:schemeClr val="tx1"/>
                </a:solidFill>
                <a:latin typeface="Times New Roman" panose="02020603050405020304" pitchFamily="18" charset="0"/>
                <a:ea typeface="新細明體" panose="02020500000000000000" pitchFamily="18" charset="-120"/>
              </a:defRPr>
            </a:lvl2pPr>
            <a:lvl3pPr marL="1143000" indent="-228600">
              <a:defRPr kumimoji="1" sz="2400">
                <a:solidFill>
                  <a:schemeClr val="tx1"/>
                </a:solidFill>
                <a:latin typeface="Times New Roman" panose="02020603050405020304" pitchFamily="18" charset="0"/>
                <a:ea typeface="新細明體" panose="02020500000000000000" pitchFamily="18" charset="-120"/>
              </a:defRPr>
            </a:lvl3pPr>
            <a:lvl4pPr marL="1600200" indent="-228600">
              <a:defRPr kumimoji="1" sz="2400">
                <a:solidFill>
                  <a:schemeClr val="tx1"/>
                </a:solidFill>
                <a:latin typeface="Times New Roman" panose="02020603050405020304" pitchFamily="18" charset="0"/>
                <a:ea typeface="新細明體" panose="02020500000000000000" pitchFamily="18" charset="-120"/>
              </a:defRPr>
            </a:lvl4pPr>
            <a:lvl5pPr marL="2057400" indent="-228600">
              <a:defRPr kumimoji="1"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9pPr>
          </a:lstStyle>
          <a:p>
            <a:fld id="{DA48549D-210D-469E-9674-C9BEB05956E4}" type="slidenum">
              <a:rPr kumimoji="0" lang="en-US" altLang="zh-TW" sz="1200" smtClean="0">
                <a:solidFill>
                  <a:srgbClr val="F0E3C0"/>
                </a:solidFill>
              </a:rPr>
              <a:pPr/>
              <a:t>68</a:t>
            </a:fld>
            <a:endParaRPr kumimoji="0" lang="en-US" altLang="zh-TW" sz="1200">
              <a:solidFill>
                <a:srgbClr val="F0E3C0"/>
              </a:solidFill>
            </a:endParaRPr>
          </a:p>
        </p:txBody>
      </p:sp>
    </p:spTree>
    <p:extLst>
      <p:ext uri="{BB962C8B-B14F-4D97-AF65-F5344CB8AC3E}">
        <p14:creationId xmlns:p14="http://schemas.microsoft.com/office/powerpoint/2010/main" val="1568806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p:cNvSpPr>
          <p:nvPr>
            <p:ph type="ctrTitle"/>
          </p:nvPr>
        </p:nvSpPr>
        <p:spPr>
          <a:xfrm>
            <a:off x="685800" y="2286000"/>
            <a:ext cx="7772400" cy="1143000"/>
          </a:xfrm>
        </p:spPr>
        <p:txBody>
          <a:bodyPr/>
          <a:lstStyle/>
          <a:p>
            <a:r>
              <a:rPr lang="en-US" altLang="zh-TW"/>
              <a:t>Q&amp;A</a:t>
            </a:r>
          </a:p>
        </p:txBody>
      </p:sp>
      <p:sp>
        <p:nvSpPr>
          <p:cNvPr id="17411" name="Rectangle 3"/>
          <p:cNvSpPr>
            <a:spLocks noGrp="1"/>
          </p:cNvSpPr>
          <p:nvPr>
            <p:ph type="subTitle" idx="1"/>
          </p:nvPr>
        </p:nvSpPr>
        <p:spPr/>
        <p:txBody>
          <a:bodyPr/>
          <a:lstStyle/>
          <a:p>
            <a:endParaRPr lang="zh-TW" altLang="en-US"/>
          </a:p>
        </p:txBody>
      </p:sp>
      <p:sp>
        <p:nvSpPr>
          <p:cNvPr id="17412"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r>
              <a:rPr lang="en-US" altLang="zh-TW" sz="1200">
                <a:solidFill>
                  <a:srgbClr val="520E0E"/>
                </a:solidFill>
                <a:latin typeface="Times New Roman" panose="02020603050405020304" pitchFamily="18" charset="0"/>
              </a:rPr>
              <a:t>Copyright © 2008</a:t>
            </a:r>
          </a:p>
        </p:txBody>
      </p:sp>
      <p:sp>
        <p:nvSpPr>
          <p:cNvPr id="17413" name="投影片編號版面配置區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fld id="{89583605-E2C4-4143-9553-C79F7A3E8353}" type="slidenum">
              <a:rPr lang="en-US" altLang="zh-TW" sz="1200" smtClean="0">
                <a:solidFill>
                  <a:srgbClr val="520E0E"/>
                </a:solidFill>
                <a:latin typeface="Times New Roman" panose="02020603050405020304" pitchFamily="18" charset="0"/>
              </a:rPr>
              <a:pPr>
                <a:spcBef>
                  <a:spcPct val="0"/>
                </a:spcBef>
                <a:buClrTx/>
                <a:buSzTx/>
                <a:buFontTx/>
                <a:buNone/>
              </a:pPr>
              <a:t>69</a:t>
            </a:fld>
            <a:endParaRPr lang="en-US" altLang="zh-TW" sz="1200">
              <a:solidFill>
                <a:srgbClr val="520E0E"/>
              </a:solidFill>
              <a:latin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p:cNvSpPr>
          <p:nvPr>
            <p:ph type="title"/>
          </p:nvPr>
        </p:nvSpPr>
        <p:spPr/>
        <p:txBody>
          <a:bodyPr/>
          <a:lstStyle/>
          <a:p>
            <a:r>
              <a:rPr lang="en-US" altLang="zh-TW" dirty="0"/>
              <a:t>LP Model</a:t>
            </a:r>
          </a:p>
        </p:txBody>
      </p:sp>
      <p:sp>
        <p:nvSpPr>
          <p:cNvPr id="13315" name="Rectangle 3"/>
          <p:cNvSpPr>
            <a:spLocks noGrp="1"/>
          </p:cNvSpPr>
          <p:nvPr>
            <p:ph idx="1"/>
          </p:nvPr>
        </p:nvSpPr>
        <p:spPr/>
        <p:txBody>
          <a:bodyPr/>
          <a:lstStyle/>
          <a:p>
            <a:pPr marL="342900" indent="-342900"/>
            <a:r>
              <a:rPr lang="en-US" altLang="zh-TW" dirty="0"/>
              <a:t>The simplest CRM model</a:t>
            </a:r>
          </a:p>
          <a:p>
            <a:pPr marL="342900" indent="-342900"/>
            <a:r>
              <a:rPr lang="en-US" altLang="zh-TW" dirty="0"/>
              <a:t>Steps</a:t>
            </a:r>
          </a:p>
          <a:p>
            <a:pPr marL="823913" lvl="1" indent="-457200">
              <a:buAutoNum type="arabicPeriod"/>
            </a:pPr>
            <a:r>
              <a:rPr lang="en-US" altLang="zh-TW" dirty="0"/>
              <a:t>Capture a few animal, mark, and release</a:t>
            </a:r>
          </a:p>
          <a:p>
            <a:pPr marL="823913" lvl="1" indent="-457200">
              <a:buAutoNum type="arabicPeriod"/>
            </a:pPr>
            <a:r>
              <a:rPr lang="en-US" altLang="zh-TW" dirty="0"/>
              <a:t>Capture again</a:t>
            </a:r>
          </a:p>
          <a:p>
            <a:pPr marL="823913" lvl="1" indent="-457200">
              <a:buAutoNum type="arabicPeriod"/>
            </a:pPr>
            <a:r>
              <a:rPr lang="en-US" altLang="zh-TW" dirty="0"/>
              <a:t>Use the ratio of marked animal to estimate the population </a:t>
            </a:r>
          </a:p>
          <a:p>
            <a:pPr marL="823913" lvl="1" indent="-457200">
              <a:buAutoNum type="arabicPeriod"/>
            </a:pPr>
            <a:endParaRPr lang="en-US" altLang="zh-TW" dirty="0"/>
          </a:p>
        </p:txBody>
      </p:sp>
      <p:sp>
        <p:nvSpPr>
          <p:cNvPr id="13316" name="頁尾版面配置區 2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r>
              <a:rPr lang="en-US" altLang="zh-TW" sz="1200">
                <a:solidFill>
                  <a:srgbClr val="520E0E"/>
                </a:solidFill>
                <a:latin typeface="Times New Roman" panose="02020603050405020304" pitchFamily="18" charset="0"/>
              </a:rPr>
              <a:t>Copyright © 2008</a:t>
            </a:r>
          </a:p>
        </p:txBody>
      </p:sp>
      <p:sp>
        <p:nvSpPr>
          <p:cNvPr id="13317" name="投影片編號版面配置區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fld id="{7713A927-BAF9-4435-8F33-E5EBB6E1EE26}" type="slidenum">
              <a:rPr lang="en-US" altLang="zh-TW" sz="1200" smtClean="0">
                <a:solidFill>
                  <a:srgbClr val="520E0E"/>
                </a:solidFill>
                <a:latin typeface="Times New Roman" panose="02020603050405020304" pitchFamily="18" charset="0"/>
              </a:rPr>
              <a:pPr>
                <a:spcBef>
                  <a:spcPct val="0"/>
                </a:spcBef>
                <a:buClrTx/>
                <a:buSzTx/>
                <a:buFontTx/>
                <a:buNone/>
              </a:pPr>
              <a:t>7</a:t>
            </a:fld>
            <a:endParaRPr lang="en-US" altLang="zh-TW" sz="1200">
              <a:solidFill>
                <a:srgbClr val="520E0E"/>
              </a:solidFill>
              <a:latin typeface="Times New Roman" panose="02020603050405020304" pitchFamily="18" charset="0"/>
            </a:endParaRPr>
          </a:p>
        </p:txBody>
      </p: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080" y="4396740"/>
            <a:ext cx="3194258" cy="2324735"/>
          </a:xfrm>
          <a:prstGeom prst="ellipse">
            <a:avLst/>
          </a:prstGeom>
        </p:spPr>
      </p:pic>
      <p:pic>
        <p:nvPicPr>
          <p:cNvPr id="2" name="圖片 1"/>
          <p:cNvPicPr>
            <a:picLocks noChangeAspect="1"/>
          </p:cNvPicPr>
          <p:nvPr/>
        </p:nvPicPr>
        <p:blipFill>
          <a:blip r:embed="rId4"/>
          <a:stretch>
            <a:fillRect/>
          </a:stretch>
        </p:blipFill>
        <p:spPr>
          <a:xfrm>
            <a:off x="5220073" y="4377252"/>
            <a:ext cx="3266266" cy="2362258"/>
          </a:xfrm>
          <a:prstGeom prst="rect">
            <a:avLst/>
          </a:prstGeom>
        </p:spPr>
      </p:pic>
    </p:spTree>
    <p:extLst>
      <p:ext uri="{BB962C8B-B14F-4D97-AF65-F5344CB8AC3E}">
        <p14:creationId xmlns:p14="http://schemas.microsoft.com/office/powerpoint/2010/main" val="108048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p:cNvSpPr>
          <p:nvPr>
            <p:ph type="title"/>
          </p:nvPr>
        </p:nvSpPr>
        <p:spPr/>
        <p:txBody>
          <a:bodyPr/>
          <a:lstStyle/>
          <a:p>
            <a:r>
              <a:rPr lang="en-US" altLang="zh-TW" dirty="0"/>
              <a:t>CJS Model</a:t>
            </a:r>
          </a:p>
        </p:txBody>
      </p:sp>
      <p:sp>
        <p:nvSpPr>
          <p:cNvPr id="13315" name="Rectangle 3"/>
          <p:cNvSpPr>
            <a:spLocks noGrp="1"/>
          </p:cNvSpPr>
          <p:nvPr>
            <p:ph idx="1"/>
          </p:nvPr>
        </p:nvSpPr>
        <p:spPr/>
        <p:txBody>
          <a:bodyPr/>
          <a:lstStyle/>
          <a:p>
            <a:pPr marL="342900" indent="-342900"/>
            <a:r>
              <a:rPr lang="en-US" altLang="zh-TW" dirty="0"/>
              <a:t>Open population</a:t>
            </a:r>
          </a:p>
          <a:p>
            <a:pPr marL="709613" lvl="1" indent="-342900"/>
            <a:r>
              <a:rPr lang="en-US" altLang="zh-TW" dirty="0"/>
              <a:t>Birth, death, move in, move out</a:t>
            </a:r>
          </a:p>
          <a:p>
            <a:pPr marL="342900" indent="-342900"/>
            <a:r>
              <a:rPr lang="en-US" altLang="zh-TW" dirty="0"/>
              <a:t>Parameters</a:t>
            </a:r>
          </a:p>
          <a:p>
            <a:pPr marL="823913" lvl="1" indent="-457200">
              <a:buAutoNum type="arabicPeriod"/>
            </a:pPr>
            <a:r>
              <a:rPr lang="en-US" altLang="zh-TW" dirty="0"/>
              <a:t>Time-dependent survival rate</a:t>
            </a:r>
          </a:p>
          <a:p>
            <a:pPr marL="823913" lvl="1" indent="-457200">
              <a:buAutoNum type="arabicPeriod"/>
            </a:pPr>
            <a:r>
              <a:rPr lang="en-US" altLang="zh-TW" dirty="0"/>
              <a:t>Time-dependent capture probability</a:t>
            </a:r>
          </a:p>
          <a:p>
            <a:pPr marL="823913" lvl="1" indent="-457200">
              <a:buAutoNum type="arabicPeriod"/>
            </a:pPr>
            <a:endParaRPr lang="en-US" altLang="zh-TW" dirty="0"/>
          </a:p>
        </p:txBody>
      </p:sp>
      <p:sp>
        <p:nvSpPr>
          <p:cNvPr id="13316" name="頁尾版面配置區 2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r>
              <a:rPr lang="en-US" altLang="zh-TW" sz="1200">
                <a:solidFill>
                  <a:srgbClr val="520E0E"/>
                </a:solidFill>
                <a:latin typeface="Times New Roman" panose="02020603050405020304" pitchFamily="18" charset="0"/>
              </a:rPr>
              <a:t>Copyright © 2008</a:t>
            </a:r>
          </a:p>
        </p:txBody>
      </p:sp>
      <p:sp>
        <p:nvSpPr>
          <p:cNvPr id="13317" name="投影片編號版面配置區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fld id="{7713A927-BAF9-4435-8F33-E5EBB6E1EE26}" type="slidenum">
              <a:rPr lang="en-US" altLang="zh-TW" sz="1200" smtClean="0">
                <a:solidFill>
                  <a:srgbClr val="520E0E"/>
                </a:solidFill>
                <a:latin typeface="Times New Roman" panose="02020603050405020304" pitchFamily="18" charset="0"/>
              </a:rPr>
              <a:pPr>
                <a:spcBef>
                  <a:spcPct val="0"/>
                </a:spcBef>
                <a:buClrTx/>
                <a:buSzTx/>
                <a:buFontTx/>
                <a:buNone/>
              </a:pPr>
              <a:t>8</a:t>
            </a:fld>
            <a:endParaRPr lang="en-US" altLang="zh-TW" sz="1200">
              <a:solidFill>
                <a:srgbClr val="520E0E"/>
              </a:solidFill>
              <a:latin typeface="Times New Roman" panose="02020603050405020304" pitchFamily="18" charset="0"/>
            </a:endParaRPr>
          </a:p>
        </p:txBody>
      </p:sp>
    </p:spTree>
    <p:extLst>
      <p:ext uri="{BB962C8B-B14F-4D97-AF65-F5344CB8AC3E}">
        <p14:creationId xmlns:p14="http://schemas.microsoft.com/office/powerpoint/2010/main" val="2439734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p:cNvSpPr>
          <p:nvPr>
            <p:ph type="title"/>
          </p:nvPr>
        </p:nvSpPr>
        <p:spPr/>
        <p:txBody>
          <a:bodyPr/>
          <a:lstStyle/>
          <a:p>
            <a:r>
              <a:rPr lang="en-US" altLang="zh-TW" dirty="0"/>
              <a:t>CRM Model with Heterogeneity</a:t>
            </a:r>
          </a:p>
        </p:txBody>
      </p:sp>
      <p:sp>
        <p:nvSpPr>
          <p:cNvPr id="13315" name="Rectangle 3"/>
          <p:cNvSpPr>
            <a:spLocks noGrp="1"/>
          </p:cNvSpPr>
          <p:nvPr>
            <p:ph idx="1"/>
          </p:nvPr>
        </p:nvSpPr>
        <p:spPr/>
        <p:txBody>
          <a:bodyPr/>
          <a:lstStyle/>
          <a:p>
            <a:pPr marL="342900" indent="-342900"/>
            <a:r>
              <a:rPr lang="en-US" altLang="zh-TW" dirty="0"/>
              <a:t>Allow Individual Heterogeneity</a:t>
            </a:r>
          </a:p>
          <a:p>
            <a:pPr marL="709613" lvl="1" indent="-342900"/>
            <a:r>
              <a:rPr lang="en-US" altLang="zh-TW" dirty="0"/>
              <a:t>Individual from different classes has different survival rate and capture probability</a:t>
            </a:r>
          </a:p>
          <a:p>
            <a:pPr marL="342900" indent="-342900"/>
            <a:r>
              <a:rPr lang="en-US" altLang="zh-TW" dirty="0"/>
              <a:t>Use Maximum Likelihood Estimation</a:t>
            </a:r>
          </a:p>
        </p:txBody>
      </p:sp>
      <p:sp>
        <p:nvSpPr>
          <p:cNvPr id="13316" name="頁尾版面配置區 2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r>
              <a:rPr lang="en-US" altLang="zh-TW" sz="1200">
                <a:solidFill>
                  <a:srgbClr val="520E0E"/>
                </a:solidFill>
                <a:latin typeface="Times New Roman" panose="02020603050405020304" pitchFamily="18" charset="0"/>
              </a:rPr>
              <a:t>Copyright © 2008</a:t>
            </a:r>
          </a:p>
        </p:txBody>
      </p:sp>
      <p:sp>
        <p:nvSpPr>
          <p:cNvPr id="13317" name="投影片編號版面配置區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E2A200"/>
              </a:buClr>
              <a:buSzPct val="95000"/>
              <a:buFont typeface="Wingdings 2" panose="05020102010507070707" pitchFamily="18" charset="2"/>
              <a:buChar char=""/>
              <a:defRPr sz="2600">
                <a:solidFill>
                  <a:schemeClr val="tx1"/>
                </a:solidFill>
                <a:latin typeface="Constantia" panose="02030602050306030303" pitchFamily="18" charset="0"/>
                <a:ea typeface="新細明體" panose="02020500000000000000" pitchFamily="18" charset="-12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新細明體" panose="02020500000000000000" pitchFamily="18" charset="-12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新細明體" panose="02020500000000000000" pitchFamily="18" charset="-120"/>
              </a:defRPr>
            </a:lvl3pPr>
            <a:lvl4pPr marL="1600200" indent="-228600">
              <a:spcBef>
                <a:spcPct val="20000"/>
              </a:spcBef>
              <a:buClr>
                <a:srgbClr val="E2A200"/>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4pPr>
            <a:lvl5pPr marL="2057400" indent="-228600">
              <a:spcBef>
                <a:spcPct val="20000"/>
              </a:spcBef>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5pPr>
            <a:lvl6pPr marL="25146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6pPr>
            <a:lvl7pPr marL="29718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7pPr>
            <a:lvl8pPr marL="34290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8pPr>
            <a:lvl9pPr marL="3886200" indent="-228600" eaLnBrk="0" fontAlgn="base" hangingPunct="0">
              <a:spcBef>
                <a:spcPct val="20000"/>
              </a:spcBef>
              <a:spcAft>
                <a:spcPct val="0"/>
              </a:spcAft>
              <a:buClr>
                <a:srgbClr val="C3986D"/>
              </a:buClr>
              <a:buSzPct val="65000"/>
              <a:buFont typeface="Wingdings 2" panose="05020102010507070707" pitchFamily="18" charset="2"/>
              <a:buChar char=""/>
              <a:defRPr sz="2000">
                <a:solidFill>
                  <a:schemeClr val="tx1"/>
                </a:solidFill>
                <a:latin typeface="Constantia" panose="02030602050306030303" pitchFamily="18" charset="0"/>
                <a:ea typeface="新細明體" panose="02020500000000000000" pitchFamily="18" charset="-120"/>
              </a:defRPr>
            </a:lvl9pPr>
          </a:lstStyle>
          <a:p>
            <a:pPr>
              <a:spcBef>
                <a:spcPct val="0"/>
              </a:spcBef>
              <a:buClrTx/>
              <a:buSzTx/>
              <a:buFontTx/>
              <a:buNone/>
            </a:pPr>
            <a:fld id="{7713A927-BAF9-4435-8F33-E5EBB6E1EE26}" type="slidenum">
              <a:rPr lang="en-US" altLang="zh-TW" sz="1200" smtClean="0">
                <a:solidFill>
                  <a:srgbClr val="520E0E"/>
                </a:solidFill>
                <a:latin typeface="Times New Roman" panose="02020603050405020304" pitchFamily="18" charset="0"/>
              </a:rPr>
              <a:pPr>
                <a:spcBef>
                  <a:spcPct val="0"/>
                </a:spcBef>
                <a:buClrTx/>
                <a:buSzTx/>
                <a:buFontTx/>
                <a:buNone/>
              </a:pPr>
              <a:t>9</a:t>
            </a:fld>
            <a:endParaRPr lang="en-US" altLang="zh-TW" sz="1200">
              <a:solidFill>
                <a:srgbClr val="520E0E"/>
              </a:solidFill>
              <a:latin typeface="Times New Roman" panose="02020603050405020304" pitchFamily="18" charset="0"/>
            </a:endParaRPr>
          </a:p>
        </p:txBody>
      </p:sp>
      <p:pic>
        <p:nvPicPr>
          <p:cNvPr id="1026" name="Picture 2" descr="https://i.imgur.com/utVAmUZ.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861048"/>
            <a:ext cx="5686425" cy="1933576"/>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flipH="1">
            <a:off x="6143625" y="4227671"/>
            <a:ext cx="2892871" cy="1200329"/>
          </a:xfrm>
          <a:prstGeom prst="rect">
            <a:avLst/>
          </a:prstGeom>
          <a:noFill/>
        </p:spPr>
        <p:txBody>
          <a:bodyPr wrap="square" rtlCol="0">
            <a:spAutoFit/>
          </a:bodyPr>
          <a:lstStyle/>
          <a:p>
            <a:r>
              <a:rPr lang="en-US" altLang="zh-TW" dirty="0"/>
              <a:t>p: Capture Probability</a:t>
            </a:r>
          </a:p>
          <a:p>
            <a:r>
              <a:rPr lang="en-US" altLang="zh-TW" dirty="0"/>
              <a:t>φ: Survival Rate</a:t>
            </a:r>
          </a:p>
          <a:p>
            <a:r>
              <a:rPr lang="zh-TW" altLang="en-US" dirty="0"/>
              <a:t>𝞹</a:t>
            </a:r>
            <a:r>
              <a:rPr lang="en-US" altLang="zh-TW" dirty="0"/>
              <a:t>: Ratio of Class c</a:t>
            </a:r>
            <a:endParaRPr lang="zh-TW" altLang="en-US" dirty="0"/>
          </a:p>
        </p:txBody>
      </p:sp>
    </p:spTree>
    <p:extLst>
      <p:ext uri="{BB962C8B-B14F-4D97-AF65-F5344CB8AC3E}">
        <p14:creationId xmlns:p14="http://schemas.microsoft.com/office/powerpoint/2010/main" val="9728491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佈景主題1">
  <a:themeElements>
    <a:clrScheme name="自訂 2">
      <a:dk1>
        <a:srgbClr val="643E06"/>
      </a:dk1>
      <a:lt1>
        <a:sysClr val="window" lastClr="FFFFFF"/>
      </a:lt1>
      <a:dk2>
        <a:srgbClr val="560F0F"/>
      </a:dk2>
      <a:lt2>
        <a:srgbClr val="FBEEC9"/>
      </a:lt2>
      <a:accent1>
        <a:srgbClr val="F0A22E"/>
      </a:accent1>
      <a:accent2>
        <a:srgbClr val="603A14"/>
      </a:accent2>
      <a:accent3>
        <a:srgbClr val="E2A200"/>
      </a:accent3>
      <a:accent4>
        <a:srgbClr val="C3986D"/>
      </a:accent4>
      <a:accent5>
        <a:srgbClr val="A19574"/>
      </a:accent5>
      <a:accent6>
        <a:srgbClr val="90571E"/>
      </a:accent6>
      <a:hlink>
        <a:srgbClr val="AD1F1F"/>
      </a:hlink>
      <a:folHlink>
        <a:srgbClr val="FFCE54"/>
      </a:folHlink>
    </a:clrScheme>
    <a:fontScheme name="流線">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線">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自訂 2">
    <a:dk1>
      <a:srgbClr val="643E06"/>
    </a:dk1>
    <a:lt1>
      <a:sysClr val="window" lastClr="FFFFFF"/>
    </a:lt1>
    <a:dk2>
      <a:srgbClr val="560F0F"/>
    </a:dk2>
    <a:lt2>
      <a:srgbClr val="FBEEC9"/>
    </a:lt2>
    <a:accent1>
      <a:srgbClr val="F0A22E"/>
    </a:accent1>
    <a:accent2>
      <a:srgbClr val="603A14"/>
    </a:accent2>
    <a:accent3>
      <a:srgbClr val="E2A200"/>
    </a:accent3>
    <a:accent4>
      <a:srgbClr val="C3986D"/>
    </a:accent4>
    <a:accent5>
      <a:srgbClr val="A19574"/>
    </a:accent5>
    <a:accent6>
      <a:srgbClr val="90571E"/>
    </a:accent6>
    <a:hlink>
      <a:srgbClr val="AD1F1F"/>
    </a:hlink>
    <a:folHlink>
      <a:srgbClr val="FFCE54"/>
    </a:folHlink>
  </a:clrScheme>
</a:themeOverride>
</file>

<file path=docProps/app.xml><?xml version="1.0" encoding="utf-8"?>
<Properties xmlns="http://schemas.openxmlformats.org/officeDocument/2006/extended-properties" xmlns:vt="http://schemas.openxmlformats.org/officeDocument/2006/docPropsVTypes">
  <Template/>
  <TotalTime>5995</TotalTime>
  <Words>2395</Words>
  <Application>Microsoft Office PowerPoint</Application>
  <PresentationFormat>如螢幕大小 (4:3)</PresentationFormat>
  <Paragraphs>469</Paragraphs>
  <Slides>69</Slides>
  <Notes>21</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69</vt:i4>
      </vt:variant>
    </vt:vector>
  </HeadingPairs>
  <TitlesOfParts>
    <vt:vector size="76" baseType="lpstr">
      <vt:lpstr>Calibri</vt:lpstr>
      <vt:lpstr>Constantia</vt:lpstr>
      <vt:lpstr>Times New Roman</vt:lpstr>
      <vt:lpstr>Verdana</vt:lpstr>
      <vt:lpstr>Wingdings</vt:lpstr>
      <vt:lpstr>Wingdings 2</vt:lpstr>
      <vt:lpstr>佈景主題1</vt:lpstr>
      <vt:lpstr>Data Analysis for CDN Server Population Estimation with CRM Model </vt:lpstr>
      <vt:lpstr>Outline</vt:lpstr>
      <vt:lpstr>Introduction</vt:lpstr>
      <vt:lpstr>Twitch</vt:lpstr>
      <vt:lpstr>Twitch’s CDN</vt:lpstr>
      <vt:lpstr>Capture-Recapture Model (CMR)</vt:lpstr>
      <vt:lpstr>LP Model</vt:lpstr>
      <vt:lpstr>CJS Model</vt:lpstr>
      <vt:lpstr>CRM Model with Heterogeneity</vt:lpstr>
      <vt:lpstr>Problem Statement</vt:lpstr>
      <vt:lpstr>Problem Statement</vt:lpstr>
      <vt:lpstr>Problem Statement</vt:lpstr>
      <vt:lpstr>Co-work with Wung Wei-Shiang</vt:lpstr>
      <vt:lpstr>Contribution</vt:lpstr>
      <vt:lpstr>Data Analysis</vt:lpstr>
      <vt:lpstr>Dateset Introduction</vt:lpstr>
      <vt:lpstr>Dateset Introduction</vt:lpstr>
      <vt:lpstr>Date in Different Regions</vt:lpstr>
      <vt:lpstr>Date in Different Regions</vt:lpstr>
      <vt:lpstr>Continuous Data</vt:lpstr>
      <vt:lpstr>Continuous Data – US-1</vt:lpstr>
      <vt:lpstr>Hour-Count Distribution</vt:lpstr>
      <vt:lpstr>Hour-Count Distribution</vt:lpstr>
      <vt:lpstr>Clustering</vt:lpstr>
      <vt:lpstr>Attributes Selection</vt:lpstr>
      <vt:lpstr>Clustering Method</vt:lpstr>
      <vt:lpstr>Clustering Method</vt:lpstr>
      <vt:lpstr>Clustering Results Evaluation</vt:lpstr>
      <vt:lpstr>Clustering Results Evaluation</vt:lpstr>
      <vt:lpstr>Clustering Results Evaluation</vt:lpstr>
      <vt:lpstr>Clustering Results Evaluation</vt:lpstr>
      <vt:lpstr>Clustering Results Evaluation</vt:lpstr>
      <vt:lpstr>Clustering Results Evaluation</vt:lpstr>
      <vt:lpstr>Clustering Results Evaluation</vt:lpstr>
      <vt:lpstr>Clustering Results Evaluation</vt:lpstr>
      <vt:lpstr>Clustering Results Evaluation</vt:lpstr>
      <vt:lpstr>CRM Model result</vt:lpstr>
      <vt:lpstr>Preliminaries</vt:lpstr>
      <vt:lpstr>Preliminaries</vt:lpstr>
      <vt:lpstr>CJS Model Analysis – K-Means</vt:lpstr>
      <vt:lpstr>CJS Model Analysis – K-Means</vt:lpstr>
      <vt:lpstr>CJS Model Analysis – K-Means</vt:lpstr>
      <vt:lpstr>CJS Model Analysis – K-Means</vt:lpstr>
      <vt:lpstr>CJS Model Analysis – K-Means</vt:lpstr>
      <vt:lpstr>CJS Model Analysis – K-Means</vt:lpstr>
      <vt:lpstr>CJS Model Analysis – K-Means</vt:lpstr>
      <vt:lpstr>CJS Model Analysis – Random Clustering</vt:lpstr>
      <vt:lpstr>CJS Model Analysis – Random Clustering</vt:lpstr>
      <vt:lpstr>CJS Model Analysis – Random Clustering</vt:lpstr>
      <vt:lpstr>CJS with Different Data</vt:lpstr>
      <vt:lpstr>US-0 (April 29 to May 05)</vt:lpstr>
      <vt:lpstr>US-0 (April 29 to May 05)</vt:lpstr>
      <vt:lpstr>UK-0 (April 29 to May 05)</vt:lpstr>
      <vt:lpstr>UK-0 (April 29 to May 05)</vt:lpstr>
      <vt:lpstr>UK-1 (May 07 to May 15)</vt:lpstr>
      <vt:lpstr>UK-1 (May 07 to May 15)</vt:lpstr>
      <vt:lpstr>France (April 29 to May 05)</vt:lpstr>
      <vt:lpstr>France (April 29 to May 05)</vt:lpstr>
      <vt:lpstr>Netherlands-0 (June 18 to June 27)</vt:lpstr>
      <vt:lpstr>Netherlands-0 (June 18 to June 27)</vt:lpstr>
      <vt:lpstr>Netherlands-1 (June 30 to July 13)</vt:lpstr>
      <vt:lpstr>Netherlands-1 (June 30 to July 13)</vt:lpstr>
      <vt:lpstr>Germany (June 04 to June 14)</vt:lpstr>
      <vt:lpstr>Germany (June 04 to June 14)</vt:lpstr>
      <vt:lpstr> Computation Time of CJS</vt:lpstr>
      <vt:lpstr>Computation Time in the US</vt:lpstr>
      <vt:lpstr>Computation Time in Different Region</vt:lpstr>
      <vt:lpstr>Conclusion</vt:lpstr>
      <vt:lpstr>Q&amp;A</vt:lpstr>
    </vt:vector>
  </TitlesOfParts>
  <Company>CMT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nslab</dc:creator>
  <cp:lastModifiedBy>Cheng Hsu</cp:lastModifiedBy>
  <cp:revision>423</cp:revision>
  <dcterms:created xsi:type="dcterms:W3CDTF">2007-05-23T09:04:49Z</dcterms:created>
  <dcterms:modified xsi:type="dcterms:W3CDTF">2022-10-23T10:16:01Z</dcterms:modified>
</cp:coreProperties>
</file>